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자사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만족도</c:v>
                </c:pt>
                <c:pt idx="1">
                  <c:v>신뢰도</c:v>
                </c:pt>
                <c:pt idx="2">
                  <c:v>가치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3.8</c:v>
                </c:pt>
                <c:pt idx="2">
                  <c:v>4.5999999999999996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BC4-44E2-B277-445F82C5146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A사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만족도</c:v>
                </c:pt>
                <c:pt idx="1">
                  <c:v>신뢰도</c:v>
                </c:pt>
                <c:pt idx="2">
                  <c:v>가치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2.5</c:v>
                </c:pt>
                <c:pt idx="2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BC4-44E2-B277-445F82C5146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B사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만족도</c:v>
                </c:pt>
                <c:pt idx="1">
                  <c:v>신뢰도</c:v>
                </c:pt>
                <c:pt idx="2">
                  <c:v>가치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10</c:v>
                </c:pt>
                <c:pt idx="1">
                  <c:v>1.9</c:v>
                </c:pt>
                <c:pt idx="2">
                  <c:v>2.6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BC4-44E2-B277-445F82C514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3228032"/>
        <c:axId val="173230720"/>
      </c:barChart>
      <c:catAx>
        <c:axId val="17322803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100"/>
            </a:pPr>
            <a:endParaRPr lang="ko-KR"/>
          </a:p>
        </c:txPr>
        <c:crossAx val="173230720"/>
        <c:crosses val="autoZero"/>
        <c:auto val="1"/>
        <c:lblAlgn val="ctr"/>
        <c:lblOffset val="100"/>
        <c:noMultiLvlLbl val="0"/>
      </c:catAx>
      <c:valAx>
        <c:axId val="17323072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7322803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9A5B04-456A-406D-8311-D374B8209EE1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latinLnBrk="1"/>
          <a:endParaRPr lang="ko-KR" altLang="en-US"/>
        </a:p>
      </dgm:t>
    </dgm:pt>
    <dgm:pt modelId="{951F727D-1D4E-4802-8B1D-BD8F522F2A2E}">
      <dgm:prSet/>
      <dgm:spPr/>
      <dgm:t>
        <a:bodyPr/>
        <a:lstStyle/>
        <a:p>
          <a:pPr rtl="0" latinLnBrk="1"/>
          <a:r>
            <a:rPr lang="ko-KR"/>
            <a:t>미소</a:t>
          </a:r>
        </a:p>
      </dgm:t>
    </dgm:pt>
    <dgm:pt modelId="{D1A2E0CB-F348-4B9B-A625-0EC6F16EB5ED}" type="parTrans" cxnId="{69EBACD8-5FEB-4119-A583-6E49411E22E3}">
      <dgm:prSet/>
      <dgm:spPr/>
      <dgm:t>
        <a:bodyPr/>
        <a:lstStyle/>
        <a:p>
          <a:pPr latinLnBrk="1"/>
          <a:endParaRPr lang="ko-KR" altLang="en-US"/>
        </a:p>
      </dgm:t>
    </dgm:pt>
    <dgm:pt modelId="{3345CD52-5933-4FD2-B15B-B18C3C4055CF}" type="sibTrans" cxnId="{69EBACD8-5FEB-4119-A583-6E49411E22E3}">
      <dgm:prSet/>
      <dgm:spPr/>
      <dgm:t>
        <a:bodyPr/>
        <a:lstStyle/>
        <a:p>
          <a:pPr latinLnBrk="1"/>
          <a:endParaRPr lang="ko-KR" altLang="en-US"/>
        </a:p>
      </dgm:t>
    </dgm:pt>
    <dgm:pt modelId="{B30EA78D-5EDF-4653-AF4A-7C7ECCD0F1FC}">
      <dgm:prSet/>
      <dgm:spPr/>
      <dgm:t>
        <a:bodyPr/>
        <a:lstStyle/>
        <a:p>
          <a:pPr rtl="0" latinLnBrk="1"/>
          <a:r>
            <a:rPr lang="ko-KR"/>
            <a:t>인정</a:t>
          </a:r>
        </a:p>
      </dgm:t>
    </dgm:pt>
    <dgm:pt modelId="{A85B3B5E-3963-49ED-BEF7-E65E52762F20}" type="parTrans" cxnId="{5D6A0324-F348-4267-BC9B-AEE1797DE290}">
      <dgm:prSet/>
      <dgm:spPr/>
      <dgm:t>
        <a:bodyPr/>
        <a:lstStyle/>
        <a:p>
          <a:pPr latinLnBrk="1"/>
          <a:endParaRPr lang="ko-KR" altLang="en-US"/>
        </a:p>
      </dgm:t>
    </dgm:pt>
    <dgm:pt modelId="{17BDF411-5A57-4BF8-9653-9BA40E04D205}" type="sibTrans" cxnId="{5D6A0324-F348-4267-BC9B-AEE1797DE290}">
      <dgm:prSet/>
      <dgm:spPr/>
      <dgm:t>
        <a:bodyPr/>
        <a:lstStyle/>
        <a:p>
          <a:pPr latinLnBrk="1"/>
          <a:endParaRPr lang="ko-KR" altLang="en-US"/>
        </a:p>
      </dgm:t>
    </dgm:pt>
    <dgm:pt modelId="{16FF8E55-0232-489B-881A-CDF85BFBFBB1}">
      <dgm:prSet/>
      <dgm:spPr/>
      <dgm:t>
        <a:bodyPr/>
        <a:lstStyle/>
        <a:p>
          <a:pPr rtl="0" latinLnBrk="1"/>
          <a:r>
            <a:rPr lang="ko-KR"/>
            <a:t>칭찬</a:t>
          </a:r>
        </a:p>
      </dgm:t>
    </dgm:pt>
    <dgm:pt modelId="{A2A96C84-9A87-4723-8E5B-C9595F49B5B4}" type="parTrans" cxnId="{D7FF31C7-ED2F-46F7-9529-D9308CFDEA3B}">
      <dgm:prSet/>
      <dgm:spPr/>
      <dgm:t>
        <a:bodyPr/>
        <a:lstStyle/>
        <a:p>
          <a:pPr latinLnBrk="1"/>
          <a:endParaRPr lang="ko-KR" altLang="en-US"/>
        </a:p>
      </dgm:t>
    </dgm:pt>
    <dgm:pt modelId="{26E6281E-31CF-4E68-81C0-299A64B60F47}" type="sibTrans" cxnId="{D7FF31C7-ED2F-46F7-9529-D9308CFDEA3B}">
      <dgm:prSet/>
      <dgm:spPr/>
      <dgm:t>
        <a:bodyPr/>
        <a:lstStyle/>
        <a:p>
          <a:pPr latinLnBrk="1"/>
          <a:endParaRPr lang="ko-KR" altLang="en-US"/>
        </a:p>
      </dgm:t>
    </dgm:pt>
    <dgm:pt modelId="{1F415548-A1C5-407A-A6EA-53C041B5D814}">
      <dgm:prSet/>
      <dgm:spPr/>
      <dgm:t>
        <a:bodyPr/>
        <a:lstStyle/>
        <a:p>
          <a:pPr rtl="0" latinLnBrk="1"/>
          <a:r>
            <a:rPr lang="ko-KR"/>
            <a:t>선물</a:t>
          </a:r>
        </a:p>
      </dgm:t>
    </dgm:pt>
    <dgm:pt modelId="{F85A4F88-CD6C-4394-BAA7-A3EDFDC84E3A}" type="parTrans" cxnId="{1ACCCB16-B774-468E-ACDA-5499B3D44754}">
      <dgm:prSet/>
      <dgm:spPr/>
      <dgm:t>
        <a:bodyPr/>
        <a:lstStyle/>
        <a:p>
          <a:pPr latinLnBrk="1"/>
          <a:endParaRPr lang="ko-KR" altLang="en-US"/>
        </a:p>
      </dgm:t>
    </dgm:pt>
    <dgm:pt modelId="{44A264A3-B397-4CD4-AE8E-0A5637543ABF}" type="sibTrans" cxnId="{1ACCCB16-B774-468E-ACDA-5499B3D44754}">
      <dgm:prSet/>
      <dgm:spPr/>
      <dgm:t>
        <a:bodyPr/>
        <a:lstStyle/>
        <a:p>
          <a:pPr latinLnBrk="1"/>
          <a:endParaRPr lang="ko-KR" altLang="en-US"/>
        </a:p>
      </dgm:t>
    </dgm:pt>
    <dgm:pt modelId="{B916DE28-C73B-43BD-B9EE-8CDB21B1C90F}">
      <dgm:prSet/>
      <dgm:spPr/>
      <dgm:t>
        <a:bodyPr/>
        <a:lstStyle/>
        <a:p>
          <a:pPr rtl="0" latinLnBrk="1"/>
          <a:r>
            <a:rPr lang="ko-KR"/>
            <a:t>돈</a:t>
          </a:r>
        </a:p>
      </dgm:t>
    </dgm:pt>
    <dgm:pt modelId="{DDCC6E26-F29F-4B01-A149-930103D563EA}" type="parTrans" cxnId="{D80CDFBA-96D2-4AF9-AA72-3927B197F58F}">
      <dgm:prSet/>
      <dgm:spPr/>
      <dgm:t>
        <a:bodyPr/>
        <a:lstStyle/>
        <a:p>
          <a:pPr latinLnBrk="1"/>
          <a:endParaRPr lang="ko-KR" altLang="en-US"/>
        </a:p>
      </dgm:t>
    </dgm:pt>
    <dgm:pt modelId="{9F49DB4E-D30C-4A5B-9349-E9AB5567F103}" type="sibTrans" cxnId="{D80CDFBA-96D2-4AF9-AA72-3927B197F58F}">
      <dgm:prSet/>
      <dgm:spPr/>
      <dgm:t>
        <a:bodyPr/>
        <a:lstStyle/>
        <a:p>
          <a:pPr latinLnBrk="1"/>
          <a:endParaRPr lang="ko-KR" altLang="en-US"/>
        </a:p>
      </dgm:t>
    </dgm:pt>
    <dgm:pt modelId="{59C2B21C-E9EB-4C98-8C09-376D52BFF52A}" type="pres">
      <dgm:prSet presAssocID="{CF9A5B04-456A-406D-8311-D374B8209EE1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C66E3A7E-6320-4E08-AD40-D3354511021F}" type="pres">
      <dgm:prSet presAssocID="{951F727D-1D4E-4802-8B1D-BD8F522F2A2E}" presName="Accent1" presStyleCnt="0"/>
      <dgm:spPr/>
    </dgm:pt>
    <dgm:pt modelId="{8F5DC5B4-410E-41BF-8A38-F6885FCADA6B}" type="pres">
      <dgm:prSet presAssocID="{951F727D-1D4E-4802-8B1D-BD8F522F2A2E}" presName="Accent" presStyleLbl="node1" presStyleIdx="0" presStyleCnt="5"/>
      <dgm:spPr/>
    </dgm:pt>
    <dgm:pt modelId="{A9C48709-81F3-4ADA-ACAF-13AEFCE2281D}" type="pres">
      <dgm:prSet presAssocID="{951F727D-1D4E-4802-8B1D-BD8F522F2A2E}" presName="Parent1" presStyleLbl="revTx" presStyleIdx="0" presStyleCnt="5">
        <dgm:presLayoutVars>
          <dgm:chMax val="1"/>
          <dgm:chPref val="1"/>
          <dgm:bulletEnabled val="1"/>
        </dgm:presLayoutVars>
      </dgm:prSet>
      <dgm:spPr/>
    </dgm:pt>
    <dgm:pt modelId="{DA68D23B-539B-4A9F-A0B6-9DE8C15BDDC3}" type="pres">
      <dgm:prSet presAssocID="{B30EA78D-5EDF-4653-AF4A-7C7ECCD0F1FC}" presName="Accent2" presStyleCnt="0"/>
      <dgm:spPr/>
    </dgm:pt>
    <dgm:pt modelId="{FA52A3E9-B2BE-4C25-A701-EED1C79533AD}" type="pres">
      <dgm:prSet presAssocID="{B30EA78D-5EDF-4653-AF4A-7C7ECCD0F1FC}" presName="Accent" presStyleLbl="node1" presStyleIdx="1" presStyleCnt="5"/>
      <dgm:spPr/>
    </dgm:pt>
    <dgm:pt modelId="{2D35664B-624B-4E5A-987C-6944780EEB92}" type="pres">
      <dgm:prSet presAssocID="{B30EA78D-5EDF-4653-AF4A-7C7ECCD0F1FC}" presName="Parent2" presStyleLbl="revTx" presStyleIdx="1" presStyleCnt="5">
        <dgm:presLayoutVars>
          <dgm:chMax val="1"/>
          <dgm:chPref val="1"/>
          <dgm:bulletEnabled val="1"/>
        </dgm:presLayoutVars>
      </dgm:prSet>
      <dgm:spPr/>
    </dgm:pt>
    <dgm:pt modelId="{3DE08888-9522-4FB1-95D4-722EA5A82965}" type="pres">
      <dgm:prSet presAssocID="{16FF8E55-0232-489B-881A-CDF85BFBFBB1}" presName="Accent3" presStyleCnt="0"/>
      <dgm:spPr/>
    </dgm:pt>
    <dgm:pt modelId="{F6FFD5D5-89EC-45B8-9745-AEF6F6073161}" type="pres">
      <dgm:prSet presAssocID="{16FF8E55-0232-489B-881A-CDF85BFBFBB1}" presName="Accent" presStyleLbl="node1" presStyleIdx="2" presStyleCnt="5"/>
      <dgm:spPr/>
    </dgm:pt>
    <dgm:pt modelId="{187F96B6-E340-42E6-9CD3-206C2AA70275}" type="pres">
      <dgm:prSet presAssocID="{16FF8E55-0232-489B-881A-CDF85BFBFBB1}" presName="Parent3" presStyleLbl="revTx" presStyleIdx="2" presStyleCnt="5">
        <dgm:presLayoutVars>
          <dgm:chMax val="1"/>
          <dgm:chPref val="1"/>
          <dgm:bulletEnabled val="1"/>
        </dgm:presLayoutVars>
      </dgm:prSet>
      <dgm:spPr/>
    </dgm:pt>
    <dgm:pt modelId="{BC25429C-9784-401B-B267-EADF877696C9}" type="pres">
      <dgm:prSet presAssocID="{1F415548-A1C5-407A-A6EA-53C041B5D814}" presName="Accent4" presStyleCnt="0"/>
      <dgm:spPr/>
    </dgm:pt>
    <dgm:pt modelId="{A968A6B0-0BFA-4563-9535-0A7F83F8CC27}" type="pres">
      <dgm:prSet presAssocID="{1F415548-A1C5-407A-A6EA-53C041B5D814}" presName="Accent" presStyleLbl="node1" presStyleIdx="3" presStyleCnt="5"/>
      <dgm:spPr/>
    </dgm:pt>
    <dgm:pt modelId="{0A6EA599-3E4C-4A14-B993-3973C4FD98FA}" type="pres">
      <dgm:prSet presAssocID="{1F415548-A1C5-407A-A6EA-53C041B5D814}" presName="Parent4" presStyleLbl="revTx" presStyleIdx="3" presStyleCnt="5">
        <dgm:presLayoutVars>
          <dgm:chMax val="1"/>
          <dgm:chPref val="1"/>
          <dgm:bulletEnabled val="1"/>
        </dgm:presLayoutVars>
      </dgm:prSet>
      <dgm:spPr/>
    </dgm:pt>
    <dgm:pt modelId="{D9E3C88F-CD02-4AFC-B2A1-472DF13BA4BC}" type="pres">
      <dgm:prSet presAssocID="{B916DE28-C73B-43BD-B9EE-8CDB21B1C90F}" presName="Accent5" presStyleCnt="0"/>
      <dgm:spPr/>
    </dgm:pt>
    <dgm:pt modelId="{C1306555-BEC2-4B9B-BE89-35BA56FA1C7E}" type="pres">
      <dgm:prSet presAssocID="{B916DE28-C73B-43BD-B9EE-8CDB21B1C90F}" presName="Accent" presStyleLbl="node1" presStyleIdx="4" presStyleCnt="5"/>
      <dgm:spPr/>
    </dgm:pt>
    <dgm:pt modelId="{8C3E17B8-6A3E-4BD5-9FC9-41280DD0A467}" type="pres">
      <dgm:prSet presAssocID="{B916DE28-C73B-43BD-B9EE-8CDB21B1C90F}" presName="Parent5" presStyleLbl="revTx" presStyleIdx="4" presStyleCnt="5">
        <dgm:presLayoutVars>
          <dgm:chMax val="1"/>
          <dgm:chPref val="1"/>
          <dgm:bulletEnabled val="1"/>
        </dgm:presLayoutVars>
      </dgm:prSet>
      <dgm:spPr/>
    </dgm:pt>
  </dgm:ptLst>
  <dgm:cxnLst>
    <dgm:cxn modelId="{C15DD007-D67C-4C9B-B7C5-C27019B3E3F3}" type="presOf" srcId="{16FF8E55-0232-489B-881A-CDF85BFBFBB1}" destId="{187F96B6-E340-42E6-9CD3-206C2AA70275}" srcOrd="0" destOrd="0" presId="urn:microsoft.com/office/officeart/2009/layout/CircleArrowProcess"/>
    <dgm:cxn modelId="{1ACCCB16-B774-468E-ACDA-5499B3D44754}" srcId="{CF9A5B04-456A-406D-8311-D374B8209EE1}" destId="{1F415548-A1C5-407A-A6EA-53C041B5D814}" srcOrd="3" destOrd="0" parTransId="{F85A4F88-CD6C-4394-BAA7-A3EDFDC84E3A}" sibTransId="{44A264A3-B397-4CD4-AE8E-0A5637543ABF}"/>
    <dgm:cxn modelId="{5D6A0324-F348-4267-BC9B-AEE1797DE290}" srcId="{CF9A5B04-456A-406D-8311-D374B8209EE1}" destId="{B30EA78D-5EDF-4653-AF4A-7C7ECCD0F1FC}" srcOrd="1" destOrd="0" parTransId="{A85B3B5E-3963-49ED-BEF7-E65E52762F20}" sibTransId="{17BDF411-5A57-4BF8-9653-9BA40E04D205}"/>
    <dgm:cxn modelId="{7A4D1E36-F93F-4976-A2CA-73F9B1573CF3}" type="presOf" srcId="{B916DE28-C73B-43BD-B9EE-8CDB21B1C90F}" destId="{8C3E17B8-6A3E-4BD5-9FC9-41280DD0A467}" srcOrd="0" destOrd="0" presId="urn:microsoft.com/office/officeart/2009/layout/CircleArrowProcess"/>
    <dgm:cxn modelId="{536FB067-1A14-4D6E-970B-336BD5AF2340}" type="presOf" srcId="{1F415548-A1C5-407A-A6EA-53C041B5D814}" destId="{0A6EA599-3E4C-4A14-B993-3973C4FD98FA}" srcOrd="0" destOrd="0" presId="urn:microsoft.com/office/officeart/2009/layout/CircleArrowProcess"/>
    <dgm:cxn modelId="{6F335B8D-05CD-4DC4-A095-E1357055E4C4}" type="presOf" srcId="{951F727D-1D4E-4802-8B1D-BD8F522F2A2E}" destId="{A9C48709-81F3-4ADA-ACAF-13AEFCE2281D}" srcOrd="0" destOrd="0" presId="urn:microsoft.com/office/officeart/2009/layout/CircleArrowProcess"/>
    <dgm:cxn modelId="{5B668EB3-38E0-4405-80B4-B953E06EBABC}" type="presOf" srcId="{CF9A5B04-456A-406D-8311-D374B8209EE1}" destId="{59C2B21C-E9EB-4C98-8C09-376D52BFF52A}" srcOrd="0" destOrd="0" presId="urn:microsoft.com/office/officeart/2009/layout/CircleArrowProcess"/>
    <dgm:cxn modelId="{D80CDFBA-96D2-4AF9-AA72-3927B197F58F}" srcId="{CF9A5B04-456A-406D-8311-D374B8209EE1}" destId="{B916DE28-C73B-43BD-B9EE-8CDB21B1C90F}" srcOrd="4" destOrd="0" parTransId="{DDCC6E26-F29F-4B01-A149-930103D563EA}" sibTransId="{9F49DB4E-D30C-4A5B-9349-E9AB5567F103}"/>
    <dgm:cxn modelId="{D7FF31C7-ED2F-46F7-9529-D9308CFDEA3B}" srcId="{CF9A5B04-456A-406D-8311-D374B8209EE1}" destId="{16FF8E55-0232-489B-881A-CDF85BFBFBB1}" srcOrd="2" destOrd="0" parTransId="{A2A96C84-9A87-4723-8E5B-C9595F49B5B4}" sibTransId="{26E6281E-31CF-4E68-81C0-299A64B60F47}"/>
    <dgm:cxn modelId="{6E4807C9-0A26-4BFE-824B-2CC1F93B866D}" type="presOf" srcId="{B30EA78D-5EDF-4653-AF4A-7C7ECCD0F1FC}" destId="{2D35664B-624B-4E5A-987C-6944780EEB92}" srcOrd="0" destOrd="0" presId="urn:microsoft.com/office/officeart/2009/layout/CircleArrowProcess"/>
    <dgm:cxn modelId="{69EBACD8-5FEB-4119-A583-6E49411E22E3}" srcId="{CF9A5B04-456A-406D-8311-D374B8209EE1}" destId="{951F727D-1D4E-4802-8B1D-BD8F522F2A2E}" srcOrd="0" destOrd="0" parTransId="{D1A2E0CB-F348-4B9B-A625-0EC6F16EB5ED}" sibTransId="{3345CD52-5933-4FD2-B15B-B18C3C4055CF}"/>
    <dgm:cxn modelId="{B0F7E891-23E5-4613-B447-802CA830C97E}" type="presParOf" srcId="{59C2B21C-E9EB-4C98-8C09-376D52BFF52A}" destId="{C66E3A7E-6320-4E08-AD40-D3354511021F}" srcOrd="0" destOrd="0" presId="urn:microsoft.com/office/officeart/2009/layout/CircleArrowProcess"/>
    <dgm:cxn modelId="{5D813ACB-77E1-4712-842D-7FC57D47AC5A}" type="presParOf" srcId="{C66E3A7E-6320-4E08-AD40-D3354511021F}" destId="{8F5DC5B4-410E-41BF-8A38-F6885FCADA6B}" srcOrd="0" destOrd="0" presId="urn:microsoft.com/office/officeart/2009/layout/CircleArrowProcess"/>
    <dgm:cxn modelId="{FF7016B3-464D-4F1D-BE5F-F42E298FFDAB}" type="presParOf" srcId="{59C2B21C-E9EB-4C98-8C09-376D52BFF52A}" destId="{A9C48709-81F3-4ADA-ACAF-13AEFCE2281D}" srcOrd="1" destOrd="0" presId="urn:microsoft.com/office/officeart/2009/layout/CircleArrowProcess"/>
    <dgm:cxn modelId="{A8523407-47C3-43B7-BDEA-145433E0AD85}" type="presParOf" srcId="{59C2B21C-E9EB-4C98-8C09-376D52BFF52A}" destId="{DA68D23B-539B-4A9F-A0B6-9DE8C15BDDC3}" srcOrd="2" destOrd="0" presId="urn:microsoft.com/office/officeart/2009/layout/CircleArrowProcess"/>
    <dgm:cxn modelId="{CF2C155E-2241-4D0E-9243-8C4D9A8A13CA}" type="presParOf" srcId="{DA68D23B-539B-4A9F-A0B6-9DE8C15BDDC3}" destId="{FA52A3E9-B2BE-4C25-A701-EED1C79533AD}" srcOrd="0" destOrd="0" presId="urn:microsoft.com/office/officeart/2009/layout/CircleArrowProcess"/>
    <dgm:cxn modelId="{433CCA10-6AF6-48F3-AE6E-FE4120637752}" type="presParOf" srcId="{59C2B21C-E9EB-4C98-8C09-376D52BFF52A}" destId="{2D35664B-624B-4E5A-987C-6944780EEB92}" srcOrd="3" destOrd="0" presId="urn:microsoft.com/office/officeart/2009/layout/CircleArrowProcess"/>
    <dgm:cxn modelId="{D15698AF-D09F-45F5-9807-3DAF30E3A219}" type="presParOf" srcId="{59C2B21C-E9EB-4C98-8C09-376D52BFF52A}" destId="{3DE08888-9522-4FB1-95D4-722EA5A82965}" srcOrd="4" destOrd="0" presId="urn:microsoft.com/office/officeart/2009/layout/CircleArrowProcess"/>
    <dgm:cxn modelId="{3B3C9F7E-95C8-4804-8BDC-73D8661E9565}" type="presParOf" srcId="{3DE08888-9522-4FB1-95D4-722EA5A82965}" destId="{F6FFD5D5-89EC-45B8-9745-AEF6F6073161}" srcOrd="0" destOrd="0" presId="urn:microsoft.com/office/officeart/2009/layout/CircleArrowProcess"/>
    <dgm:cxn modelId="{CD135465-DBFF-4E7B-8C45-DE8BF4092637}" type="presParOf" srcId="{59C2B21C-E9EB-4C98-8C09-376D52BFF52A}" destId="{187F96B6-E340-42E6-9CD3-206C2AA70275}" srcOrd="5" destOrd="0" presId="urn:microsoft.com/office/officeart/2009/layout/CircleArrowProcess"/>
    <dgm:cxn modelId="{3D759D9F-4CDF-42F9-997A-D8C579ABF43C}" type="presParOf" srcId="{59C2B21C-E9EB-4C98-8C09-376D52BFF52A}" destId="{BC25429C-9784-401B-B267-EADF877696C9}" srcOrd="6" destOrd="0" presId="urn:microsoft.com/office/officeart/2009/layout/CircleArrowProcess"/>
    <dgm:cxn modelId="{8322DB48-2218-4C2C-9ED6-43EE54B1C67A}" type="presParOf" srcId="{BC25429C-9784-401B-B267-EADF877696C9}" destId="{A968A6B0-0BFA-4563-9535-0A7F83F8CC27}" srcOrd="0" destOrd="0" presId="urn:microsoft.com/office/officeart/2009/layout/CircleArrowProcess"/>
    <dgm:cxn modelId="{A98C8F73-6393-42E1-BA3B-80DCBDF768D5}" type="presParOf" srcId="{59C2B21C-E9EB-4C98-8C09-376D52BFF52A}" destId="{0A6EA599-3E4C-4A14-B993-3973C4FD98FA}" srcOrd="7" destOrd="0" presId="urn:microsoft.com/office/officeart/2009/layout/CircleArrowProcess"/>
    <dgm:cxn modelId="{756593F5-E246-4FEE-8C82-5800E8B1AF07}" type="presParOf" srcId="{59C2B21C-E9EB-4C98-8C09-376D52BFF52A}" destId="{D9E3C88F-CD02-4AFC-B2A1-472DF13BA4BC}" srcOrd="8" destOrd="0" presId="urn:microsoft.com/office/officeart/2009/layout/CircleArrowProcess"/>
    <dgm:cxn modelId="{2329B33E-4A2E-4B95-BA7B-70A051BA086B}" type="presParOf" srcId="{D9E3C88F-CD02-4AFC-B2A1-472DF13BA4BC}" destId="{C1306555-BEC2-4B9B-BE89-35BA56FA1C7E}" srcOrd="0" destOrd="0" presId="urn:microsoft.com/office/officeart/2009/layout/CircleArrowProcess"/>
    <dgm:cxn modelId="{B5DDBD2B-DF63-4AAC-A136-9E11CEEDEBC0}" type="presParOf" srcId="{59C2B21C-E9EB-4C98-8C09-376D52BFF52A}" destId="{8C3E17B8-6A3E-4BD5-9FC9-41280DD0A467}" srcOrd="9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3CA669-66DA-447E-BC12-20CABA91830D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3_3" csCatId="accent3"/>
      <dgm:spPr/>
      <dgm:t>
        <a:bodyPr/>
        <a:lstStyle/>
        <a:p>
          <a:pPr latinLnBrk="1"/>
          <a:endParaRPr lang="ko-KR" altLang="en-US"/>
        </a:p>
      </dgm:t>
    </dgm:pt>
    <dgm:pt modelId="{413A2587-5CEA-4D13-9F8A-7BCAA53F6BF2}">
      <dgm:prSet/>
      <dgm:spPr/>
      <dgm:t>
        <a:bodyPr/>
        <a:lstStyle/>
        <a:p>
          <a:pPr rtl="0" latinLnBrk="1"/>
          <a:r>
            <a:rPr lang="ko-KR"/>
            <a:t>우울</a:t>
          </a:r>
        </a:p>
      </dgm:t>
    </dgm:pt>
    <dgm:pt modelId="{1B6BDD18-28D5-487C-BC53-2E895F9084F7}" type="parTrans" cxnId="{0D69DB8F-AC28-4526-90A2-A8680355162B}">
      <dgm:prSet/>
      <dgm:spPr/>
      <dgm:t>
        <a:bodyPr/>
        <a:lstStyle/>
        <a:p>
          <a:pPr latinLnBrk="1"/>
          <a:endParaRPr lang="ko-KR" altLang="en-US"/>
        </a:p>
      </dgm:t>
    </dgm:pt>
    <dgm:pt modelId="{3BDBAF5C-FFCD-40D5-9B3F-03F70883D31E}" type="sibTrans" cxnId="{0D69DB8F-AC28-4526-90A2-A8680355162B}">
      <dgm:prSet/>
      <dgm:spPr/>
      <dgm:t>
        <a:bodyPr/>
        <a:lstStyle/>
        <a:p>
          <a:pPr latinLnBrk="1"/>
          <a:endParaRPr lang="ko-KR" altLang="en-US"/>
        </a:p>
      </dgm:t>
    </dgm:pt>
    <dgm:pt modelId="{D182236C-A38B-43FA-B606-5D8343A4558F}">
      <dgm:prSet/>
      <dgm:spPr/>
      <dgm:t>
        <a:bodyPr/>
        <a:lstStyle/>
        <a:p>
          <a:pPr rtl="0" latinLnBrk="1"/>
          <a:r>
            <a:rPr lang="ko-KR"/>
            <a:t>비난</a:t>
          </a:r>
        </a:p>
      </dgm:t>
    </dgm:pt>
    <dgm:pt modelId="{6074AF2A-1978-4AA8-9425-5561E1D5FE6E}" type="parTrans" cxnId="{4400011D-5204-4AB0-ACD5-C420D1AFEC50}">
      <dgm:prSet/>
      <dgm:spPr/>
      <dgm:t>
        <a:bodyPr/>
        <a:lstStyle/>
        <a:p>
          <a:pPr latinLnBrk="1"/>
          <a:endParaRPr lang="ko-KR" altLang="en-US"/>
        </a:p>
      </dgm:t>
    </dgm:pt>
    <dgm:pt modelId="{D853C0D3-4796-479B-95C7-FC37005A04B3}" type="sibTrans" cxnId="{4400011D-5204-4AB0-ACD5-C420D1AFEC50}">
      <dgm:prSet/>
      <dgm:spPr/>
      <dgm:t>
        <a:bodyPr/>
        <a:lstStyle/>
        <a:p>
          <a:pPr latinLnBrk="1"/>
          <a:endParaRPr lang="ko-KR" altLang="en-US"/>
        </a:p>
      </dgm:t>
    </dgm:pt>
    <dgm:pt modelId="{75A4E9E7-F1EB-43A8-9355-F158132F7843}">
      <dgm:prSet/>
      <dgm:spPr/>
      <dgm:t>
        <a:bodyPr/>
        <a:lstStyle/>
        <a:p>
          <a:pPr rtl="0" latinLnBrk="1"/>
          <a:r>
            <a:rPr lang="ko-KR"/>
            <a:t>멸시</a:t>
          </a:r>
        </a:p>
      </dgm:t>
    </dgm:pt>
    <dgm:pt modelId="{FA22D1A0-C18C-4128-918A-4FD019AAF7C4}" type="parTrans" cxnId="{7131795E-DC4E-416D-96B7-32AC611A3602}">
      <dgm:prSet/>
      <dgm:spPr/>
      <dgm:t>
        <a:bodyPr/>
        <a:lstStyle/>
        <a:p>
          <a:pPr latinLnBrk="1"/>
          <a:endParaRPr lang="ko-KR" altLang="en-US"/>
        </a:p>
      </dgm:t>
    </dgm:pt>
    <dgm:pt modelId="{CFD82A03-6E00-425B-9E86-E94A9F9883D0}" type="sibTrans" cxnId="{7131795E-DC4E-416D-96B7-32AC611A3602}">
      <dgm:prSet/>
      <dgm:spPr/>
      <dgm:t>
        <a:bodyPr/>
        <a:lstStyle/>
        <a:p>
          <a:pPr latinLnBrk="1"/>
          <a:endParaRPr lang="ko-KR" altLang="en-US"/>
        </a:p>
      </dgm:t>
    </dgm:pt>
    <dgm:pt modelId="{0E5E602C-BA6B-4FD5-9B07-C713D624E3E4}">
      <dgm:prSet/>
      <dgm:spPr/>
      <dgm:t>
        <a:bodyPr/>
        <a:lstStyle/>
        <a:p>
          <a:pPr rtl="0" latinLnBrk="1"/>
          <a:r>
            <a:rPr lang="ko-KR"/>
            <a:t>폭력</a:t>
          </a:r>
        </a:p>
      </dgm:t>
    </dgm:pt>
    <dgm:pt modelId="{45FB1A09-A6FD-42DD-BCBB-F18CFB18D3AA}" type="parTrans" cxnId="{0537EAD1-C928-4E40-A582-48E2C5E05308}">
      <dgm:prSet/>
      <dgm:spPr/>
      <dgm:t>
        <a:bodyPr/>
        <a:lstStyle/>
        <a:p>
          <a:pPr latinLnBrk="1"/>
          <a:endParaRPr lang="ko-KR" altLang="en-US"/>
        </a:p>
      </dgm:t>
    </dgm:pt>
    <dgm:pt modelId="{6BC2BCCC-D8D9-4F84-927D-2422CB5FF435}" type="sibTrans" cxnId="{0537EAD1-C928-4E40-A582-48E2C5E05308}">
      <dgm:prSet/>
      <dgm:spPr/>
      <dgm:t>
        <a:bodyPr/>
        <a:lstStyle/>
        <a:p>
          <a:pPr latinLnBrk="1"/>
          <a:endParaRPr lang="ko-KR" altLang="en-US"/>
        </a:p>
      </dgm:t>
    </dgm:pt>
    <dgm:pt modelId="{82050B9B-3091-429F-89CC-C6633D37733A}">
      <dgm:prSet/>
      <dgm:spPr/>
      <dgm:t>
        <a:bodyPr/>
        <a:lstStyle/>
        <a:p>
          <a:pPr rtl="0" latinLnBrk="1"/>
          <a:r>
            <a:rPr lang="ko-KR"/>
            <a:t>가난</a:t>
          </a:r>
        </a:p>
      </dgm:t>
    </dgm:pt>
    <dgm:pt modelId="{E2B8DA0A-5C42-4EEB-A0EA-E3B61F2A7061}" type="parTrans" cxnId="{8F9246C8-DD09-49E6-94CF-F4D819A8ABE4}">
      <dgm:prSet/>
      <dgm:spPr/>
      <dgm:t>
        <a:bodyPr/>
        <a:lstStyle/>
        <a:p>
          <a:pPr latinLnBrk="1"/>
          <a:endParaRPr lang="ko-KR" altLang="en-US"/>
        </a:p>
      </dgm:t>
    </dgm:pt>
    <dgm:pt modelId="{AD35E517-2342-42A4-8D7A-6C4CC186AD62}" type="sibTrans" cxnId="{8F9246C8-DD09-49E6-94CF-F4D819A8ABE4}">
      <dgm:prSet/>
      <dgm:spPr/>
      <dgm:t>
        <a:bodyPr/>
        <a:lstStyle/>
        <a:p>
          <a:pPr latinLnBrk="1"/>
          <a:endParaRPr lang="ko-KR" altLang="en-US"/>
        </a:p>
      </dgm:t>
    </dgm:pt>
    <dgm:pt modelId="{A0466E4A-41AB-4DC3-9ED5-3F5F789F37A7}" type="pres">
      <dgm:prSet presAssocID="{8F3CA669-66DA-447E-BC12-20CABA91830D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CB7D803E-8EFC-4F7A-B92B-81929667E4ED}" type="pres">
      <dgm:prSet presAssocID="{413A2587-5CEA-4D13-9F8A-7BCAA53F6BF2}" presName="Accent1" presStyleCnt="0"/>
      <dgm:spPr/>
    </dgm:pt>
    <dgm:pt modelId="{C2A47AEB-E5C7-4FBD-A379-9C6BF2B296F3}" type="pres">
      <dgm:prSet presAssocID="{413A2587-5CEA-4D13-9F8A-7BCAA53F6BF2}" presName="Accent" presStyleLbl="node1" presStyleIdx="0" presStyleCnt="5"/>
      <dgm:spPr/>
    </dgm:pt>
    <dgm:pt modelId="{71E9B9FE-2B79-46A1-9DD2-503298F7F44F}" type="pres">
      <dgm:prSet presAssocID="{413A2587-5CEA-4D13-9F8A-7BCAA53F6BF2}" presName="Parent1" presStyleLbl="revTx" presStyleIdx="0" presStyleCnt="5">
        <dgm:presLayoutVars>
          <dgm:chMax val="1"/>
          <dgm:chPref val="1"/>
          <dgm:bulletEnabled val="1"/>
        </dgm:presLayoutVars>
      </dgm:prSet>
      <dgm:spPr/>
    </dgm:pt>
    <dgm:pt modelId="{AF5BE77A-2BF7-4A3C-805B-3EB0A14903D9}" type="pres">
      <dgm:prSet presAssocID="{D182236C-A38B-43FA-B606-5D8343A4558F}" presName="Accent2" presStyleCnt="0"/>
      <dgm:spPr/>
    </dgm:pt>
    <dgm:pt modelId="{DED579BC-3A3D-495E-A225-7D3807E8F5A3}" type="pres">
      <dgm:prSet presAssocID="{D182236C-A38B-43FA-B606-5D8343A4558F}" presName="Accent" presStyleLbl="node1" presStyleIdx="1" presStyleCnt="5"/>
      <dgm:spPr/>
    </dgm:pt>
    <dgm:pt modelId="{EA615537-3AE3-45CC-BCC5-02E96B0A8FE6}" type="pres">
      <dgm:prSet presAssocID="{D182236C-A38B-43FA-B606-5D8343A4558F}" presName="Parent2" presStyleLbl="revTx" presStyleIdx="1" presStyleCnt="5">
        <dgm:presLayoutVars>
          <dgm:chMax val="1"/>
          <dgm:chPref val="1"/>
          <dgm:bulletEnabled val="1"/>
        </dgm:presLayoutVars>
      </dgm:prSet>
      <dgm:spPr/>
    </dgm:pt>
    <dgm:pt modelId="{642863B1-06ED-4C0F-8B16-1A14A584AEB1}" type="pres">
      <dgm:prSet presAssocID="{75A4E9E7-F1EB-43A8-9355-F158132F7843}" presName="Accent3" presStyleCnt="0"/>
      <dgm:spPr/>
    </dgm:pt>
    <dgm:pt modelId="{374CC34A-B6C5-4450-B769-76AE79E02D82}" type="pres">
      <dgm:prSet presAssocID="{75A4E9E7-F1EB-43A8-9355-F158132F7843}" presName="Accent" presStyleLbl="node1" presStyleIdx="2" presStyleCnt="5"/>
      <dgm:spPr/>
    </dgm:pt>
    <dgm:pt modelId="{3D665DDA-6D14-4F6F-ADD9-EB7A224B00AB}" type="pres">
      <dgm:prSet presAssocID="{75A4E9E7-F1EB-43A8-9355-F158132F7843}" presName="Parent3" presStyleLbl="revTx" presStyleIdx="2" presStyleCnt="5">
        <dgm:presLayoutVars>
          <dgm:chMax val="1"/>
          <dgm:chPref val="1"/>
          <dgm:bulletEnabled val="1"/>
        </dgm:presLayoutVars>
      </dgm:prSet>
      <dgm:spPr/>
    </dgm:pt>
    <dgm:pt modelId="{BF1B744C-2832-4579-A878-D6880CC28EB2}" type="pres">
      <dgm:prSet presAssocID="{0E5E602C-BA6B-4FD5-9B07-C713D624E3E4}" presName="Accent4" presStyleCnt="0"/>
      <dgm:spPr/>
    </dgm:pt>
    <dgm:pt modelId="{275F03C3-4C1B-4150-8486-F6508E8D381E}" type="pres">
      <dgm:prSet presAssocID="{0E5E602C-BA6B-4FD5-9B07-C713D624E3E4}" presName="Accent" presStyleLbl="node1" presStyleIdx="3" presStyleCnt="5"/>
      <dgm:spPr/>
    </dgm:pt>
    <dgm:pt modelId="{CC2CCCD8-1482-478B-9BA5-A253710BB89A}" type="pres">
      <dgm:prSet presAssocID="{0E5E602C-BA6B-4FD5-9B07-C713D624E3E4}" presName="Parent4" presStyleLbl="revTx" presStyleIdx="3" presStyleCnt="5">
        <dgm:presLayoutVars>
          <dgm:chMax val="1"/>
          <dgm:chPref val="1"/>
          <dgm:bulletEnabled val="1"/>
        </dgm:presLayoutVars>
      </dgm:prSet>
      <dgm:spPr/>
    </dgm:pt>
    <dgm:pt modelId="{733072E2-7496-4725-A8CF-85B955D1BF82}" type="pres">
      <dgm:prSet presAssocID="{82050B9B-3091-429F-89CC-C6633D37733A}" presName="Accent5" presStyleCnt="0"/>
      <dgm:spPr/>
    </dgm:pt>
    <dgm:pt modelId="{062F778D-2BDF-4287-B5F3-E91AD445B598}" type="pres">
      <dgm:prSet presAssocID="{82050B9B-3091-429F-89CC-C6633D37733A}" presName="Accent" presStyleLbl="node1" presStyleIdx="4" presStyleCnt="5"/>
      <dgm:spPr/>
    </dgm:pt>
    <dgm:pt modelId="{03C55566-7A77-4E7F-9E83-B589AFE187AA}" type="pres">
      <dgm:prSet presAssocID="{82050B9B-3091-429F-89CC-C6633D37733A}" presName="Parent5" presStyleLbl="revTx" presStyleIdx="4" presStyleCnt="5">
        <dgm:presLayoutVars>
          <dgm:chMax val="1"/>
          <dgm:chPref val="1"/>
          <dgm:bulletEnabled val="1"/>
        </dgm:presLayoutVars>
      </dgm:prSet>
      <dgm:spPr/>
    </dgm:pt>
  </dgm:ptLst>
  <dgm:cxnLst>
    <dgm:cxn modelId="{4400011D-5204-4AB0-ACD5-C420D1AFEC50}" srcId="{8F3CA669-66DA-447E-BC12-20CABA91830D}" destId="{D182236C-A38B-43FA-B606-5D8343A4558F}" srcOrd="1" destOrd="0" parTransId="{6074AF2A-1978-4AA8-9425-5561E1D5FE6E}" sibTransId="{D853C0D3-4796-479B-95C7-FC37005A04B3}"/>
    <dgm:cxn modelId="{CA37FF5C-7819-4335-8604-46EB37CA48F6}" type="presOf" srcId="{413A2587-5CEA-4D13-9F8A-7BCAA53F6BF2}" destId="{71E9B9FE-2B79-46A1-9DD2-503298F7F44F}" srcOrd="0" destOrd="0" presId="urn:microsoft.com/office/officeart/2009/layout/CircleArrowProcess"/>
    <dgm:cxn modelId="{7131795E-DC4E-416D-96B7-32AC611A3602}" srcId="{8F3CA669-66DA-447E-BC12-20CABA91830D}" destId="{75A4E9E7-F1EB-43A8-9355-F158132F7843}" srcOrd="2" destOrd="0" parTransId="{FA22D1A0-C18C-4128-918A-4FD019AAF7C4}" sibTransId="{CFD82A03-6E00-425B-9E86-E94A9F9883D0}"/>
    <dgm:cxn modelId="{0A8A2B42-DA96-4F64-AA5F-5D3C9AE2F548}" type="presOf" srcId="{8F3CA669-66DA-447E-BC12-20CABA91830D}" destId="{A0466E4A-41AB-4DC3-9ED5-3F5F789F37A7}" srcOrd="0" destOrd="0" presId="urn:microsoft.com/office/officeart/2009/layout/CircleArrowProcess"/>
    <dgm:cxn modelId="{9D812350-BE85-42DA-B8B7-02282F947CA7}" type="presOf" srcId="{82050B9B-3091-429F-89CC-C6633D37733A}" destId="{03C55566-7A77-4E7F-9E83-B589AFE187AA}" srcOrd="0" destOrd="0" presId="urn:microsoft.com/office/officeart/2009/layout/CircleArrowProcess"/>
    <dgm:cxn modelId="{0D69DB8F-AC28-4526-90A2-A8680355162B}" srcId="{8F3CA669-66DA-447E-BC12-20CABA91830D}" destId="{413A2587-5CEA-4D13-9F8A-7BCAA53F6BF2}" srcOrd="0" destOrd="0" parTransId="{1B6BDD18-28D5-487C-BC53-2E895F9084F7}" sibTransId="{3BDBAF5C-FFCD-40D5-9B3F-03F70883D31E}"/>
    <dgm:cxn modelId="{8F9246C8-DD09-49E6-94CF-F4D819A8ABE4}" srcId="{8F3CA669-66DA-447E-BC12-20CABA91830D}" destId="{82050B9B-3091-429F-89CC-C6633D37733A}" srcOrd="4" destOrd="0" parTransId="{E2B8DA0A-5C42-4EEB-A0EA-E3B61F2A7061}" sibTransId="{AD35E517-2342-42A4-8D7A-6C4CC186AD62}"/>
    <dgm:cxn modelId="{0537EAD1-C928-4E40-A582-48E2C5E05308}" srcId="{8F3CA669-66DA-447E-BC12-20CABA91830D}" destId="{0E5E602C-BA6B-4FD5-9B07-C713D624E3E4}" srcOrd="3" destOrd="0" parTransId="{45FB1A09-A6FD-42DD-BCBB-F18CFB18D3AA}" sibTransId="{6BC2BCCC-D8D9-4F84-927D-2422CB5FF435}"/>
    <dgm:cxn modelId="{9FC313D9-A4B9-40C3-97FE-7AF133679AEE}" type="presOf" srcId="{0E5E602C-BA6B-4FD5-9B07-C713D624E3E4}" destId="{CC2CCCD8-1482-478B-9BA5-A253710BB89A}" srcOrd="0" destOrd="0" presId="urn:microsoft.com/office/officeart/2009/layout/CircleArrowProcess"/>
    <dgm:cxn modelId="{4C59D8DF-A6D7-4ED9-8AE8-5074D5B45CAA}" type="presOf" srcId="{75A4E9E7-F1EB-43A8-9355-F158132F7843}" destId="{3D665DDA-6D14-4F6F-ADD9-EB7A224B00AB}" srcOrd="0" destOrd="0" presId="urn:microsoft.com/office/officeart/2009/layout/CircleArrowProcess"/>
    <dgm:cxn modelId="{F5BF53E0-C78C-43D5-856C-B9821FE03871}" type="presOf" srcId="{D182236C-A38B-43FA-B606-5D8343A4558F}" destId="{EA615537-3AE3-45CC-BCC5-02E96B0A8FE6}" srcOrd="0" destOrd="0" presId="urn:microsoft.com/office/officeart/2009/layout/CircleArrowProcess"/>
    <dgm:cxn modelId="{A95ADE0C-1518-4193-840F-E5C9AE2EEEBC}" type="presParOf" srcId="{A0466E4A-41AB-4DC3-9ED5-3F5F789F37A7}" destId="{CB7D803E-8EFC-4F7A-B92B-81929667E4ED}" srcOrd="0" destOrd="0" presId="urn:microsoft.com/office/officeart/2009/layout/CircleArrowProcess"/>
    <dgm:cxn modelId="{242AE6DF-A636-4960-AE9C-6DF3F71536A9}" type="presParOf" srcId="{CB7D803E-8EFC-4F7A-B92B-81929667E4ED}" destId="{C2A47AEB-E5C7-4FBD-A379-9C6BF2B296F3}" srcOrd="0" destOrd="0" presId="urn:microsoft.com/office/officeart/2009/layout/CircleArrowProcess"/>
    <dgm:cxn modelId="{E1D3AEB4-4BAB-4032-9EDC-AC626593003D}" type="presParOf" srcId="{A0466E4A-41AB-4DC3-9ED5-3F5F789F37A7}" destId="{71E9B9FE-2B79-46A1-9DD2-503298F7F44F}" srcOrd="1" destOrd="0" presId="urn:microsoft.com/office/officeart/2009/layout/CircleArrowProcess"/>
    <dgm:cxn modelId="{70534125-5C57-44FF-B27E-8B79A5FAD59E}" type="presParOf" srcId="{A0466E4A-41AB-4DC3-9ED5-3F5F789F37A7}" destId="{AF5BE77A-2BF7-4A3C-805B-3EB0A14903D9}" srcOrd="2" destOrd="0" presId="urn:microsoft.com/office/officeart/2009/layout/CircleArrowProcess"/>
    <dgm:cxn modelId="{19A6F044-11CD-4EB8-A4FF-E2F248F86EE8}" type="presParOf" srcId="{AF5BE77A-2BF7-4A3C-805B-3EB0A14903D9}" destId="{DED579BC-3A3D-495E-A225-7D3807E8F5A3}" srcOrd="0" destOrd="0" presId="urn:microsoft.com/office/officeart/2009/layout/CircleArrowProcess"/>
    <dgm:cxn modelId="{FB231415-ABC5-4F67-AB96-7655A3C3E332}" type="presParOf" srcId="{A0466E4A-41AB-4DC3-9ED5-3F5F789F37A7}" destId="{EA615537-3AE3-45CC-BCC5-02E96B0A8FE6}" srcOrd="3" destOrd="0" presId="urn:microsoft.com/office/officeart/2009/layout/CircleArrowProcess"/>
    <dgm:cxn modelId="{18574DB5-A131-4900-B92C-D6C6FC081873}" type="presParOf" srcId="{A0466E4A-41AB-4DC3-9ED5-3F5F789F37A7}" destId="{642863B1-06ED-4C0F-8B16-1A14A584AEB1}" srcOrd="4" destOrd="0" presId="urn:microsoft.com/office/officeart/2009/layout/CircleArrowProcess"/>
    <dgm:cxn modelId="{C5BE5A55-03F6-4891-9D54-1EFC8B644566}" type="presParOf" srcId="{642863B1-06ED-4C0F-8B16-1A14A584AEB1}" destId="{374CC34A-B6C5-4450-B769-76AE79E02D82}" srcOrd="0" destOrd="0" presId="urn:microsoft.com/office/officeart/2009/layout/CircleArrowProcess"/>
    <dgm:cxn modelId="{0BAC480A-A7C5-409F-881A-FA8921211DA1}" type="presParOf" srcId="{A0466E4A-41AB-4DC3-9ED5-3F5F789F37A7}" destId="{3D665DDA-6D14-4F6F-ADD9-EB7A224B00AB}" srcOrd="5" destOrd="0" presId="urn:microsoft.com/office/officeart/2009/layout/CircleArrowProcess"/>
    <dgm:cxn modelId="{9CA5ED3B-FA03-4DF3-A765-3AA40749F105}" type="presParOf" srcId="{A0466E4A-41AB-4DC3-9ED5-3F5F789F37A7}" destId="{BF1B744C-2832-4579-A878-D6880CC28EB2}" srcOrd="6" destOrd="0" presId="urn:microsoft.com/office/officeart/2009/layout/CircleArrowProcess"/>
    <dgm:cxn modelId="{851960A7-32B1-471A-A7D5-26CE17CA76D9}" type="presParOf" srcId="{BF1B744C-2832-4579-A878-D6880CC28EB2}" destId="{275F03C3-4C1B-4150-8486-F6508E8D381E}" srcOrd="0" destOrd="0" presId="urn:microsoft.com/office/officeart/2009/layout/CircleArrowProcess"/>
    <dgm:cxn modelId="{504F7E02-D61D-401F-9A90-90EA4E29EFB7}" type="presParOf" srcId="{A0466E4A-41AB-4DC3-9ED5-3F5F789F37A7}" destId="{CC2CCCD8-1482-478B-9BA5-A253710BB89A}" srcOrd="7" destOrd="0" presId="urn:microsoft.com/office/officeart/2009/layout/CircleArrowProcess"/>
    <dgm:cxn modelId="{CD995A73-FDAB-4310-84A4-7B89DCF0356C}" type="presParOf" srcId="{A0466E4A-41AB-4DC3-9ED5-3F5F789F37A7}" destId="{733072E2-7496-4725-A8CF-85B955D1BF82}" srcOrd="8" destOrd="0" presId="urn:microsoft.com/office/officeart/2009/layout/CircleArrowProcess"/>
    <dgm:cxn modelId="{FA641D10-E039-4B13-AC1E-DF7B9BB7BB9D}" type="presParOf" srcId="{733072E2-7496-4725-A8CF-85B955D1BF82}" destId="{062F778D-2BDF-4287-B5F3-E91AD445B598}" srcOrd="0" destOrd="0" presId="urn:microsoft.com/office/officeart/2009/layout/CircleArrowProcess"/>
    <dgm:cxn modelId="{66B21E9C-E525-4734-9D92-0BA7FB858264}" type="presParOf" srcId="{A0466E4A-41AB-4DC3-9ED5-3F5F789F37A7}" destId="{03C55566-7A77-4E7F-9E83-B589AFE187AA}" srcOrd="9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F5D031D-BB60-4D8C-97F3-D612536A267B}" type="doc">
      <dgm:prSet loTypeId="urn:microsoft.com/office/officeart/2005/8/layout/radial6" loCatId="cycle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latinLnBrk="1"/>
          <a:endParaRPr lang="ko-KR" altLang="en-US"/>
        </a:p>
      </dgm:t>
    </dgm:pt>
    <dgm:pt modelId="{8F02EB67-1776-45FB-9737-4D511F505EB7}">
      <dgm:prSet phldrT="[텍스트]"/>
      <dgm:spPr/>
      <dgm:t>
        <a:bodyPr>
          <a:scene3d>
            <a:camera prst="orthographicFront"/>
            <a:lightRig rig="soft" dir="t">
              <a:rot lat="0" lon="0" rev="10800000"/>
            </a:lightRig>
          </a:scene3d>
          <a:sp3d>
            <a:bevelT w="27940" h="12700"/>
            <a:contourClr>
              <a:srgbClr val="DDDDDD"/>
            </a:contourClr>
          </a:sp3d>
        </a:bodyPr>
        <a:lstStyle/>
        <a:p>
          <a:pPr latinLnBrk="1"/>
          <a:r>
            <a:rPr lang="ko-KR" altLang="en-US" b="1" cap="none" spc="15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rPr>
            <a:t>축제 분위기</a:t>
          </a:r>
        </a:p>
      </dgm:t>
    </dgm:pt>
    <dgm:pt modelId="{7B35DF37-8BFE-4A57-B920-E4322E999812}" type="parTrans" cxnId="{76BCF1A9-7CA7-49FE-9A74-6F8BFB19402E}">
      <dgm:prSet/>
      <dgm:spPr/>
      <dgm:t>
        <a:bodyPr>
          <a:scene3d>
            <a:camera prst="orthographicFront"/>
            <a:lightRig rig="soft" dir="t">
              <a:rot lat="0" lon="0" rev="10800000"/>
            </a:lightRig>
          </a:scene3d>
          <a:sp3d>
            <a:bevelT w="27940" h="12700"/>
            <a:contourClr>
              <a:srgbClr val="DDDDDD"/>
            </a:contourClr>
          </a:sp3d>
        </a:bodyPr>
        <a:lstStyle/>
        <a:p>
          <a:pPr latinLnBrk="1"/>
          <a:endParaRPr lang="ko-KR" altLang="en-US" b="1" cap="none" spc="150">
            <a:ln w="11430"/>
            <a:solidFill>
              <a:srgbClr val="F8F8F8"/>
            </a:solidFill>
            <a:effectLst>
              <a:outerShdw blurRad="25400" algn="tl" rotWithShape="0">
                <a:srgbClr val="000000">
                  <a:alpha val="43000"/>
                </a:srgbClr>
              </a:outerShdw>
            </a:effectLst>
          </a:endParaRPr>
        </a:p>
      </dgm:t>
    </dgm:pt>
    <dgm:pt modelId="{5A53E6C6-3C16-4888-BD57-C03D3F0A6238}" type="sibTrans" cxnId="{76BCF1A9-7CA7-49FE-9A74-6F8BFB19402E}">
      <dgm:prSet/>
      <dgm:spPr/>
      <dgm:t>
        <a:bodyPr>
          <a:scene3d>
            <a:camera prst="orthographicFront"/>
            <a:lightRig rig="soft" dir="t">
              <a:rot lat="0" lon="0" rev="10800000"/>
            </a:lightRig>
          </a:scene3d>
          <a:sp3d>
            <a:bevelT w="27940" h="12700"/>
            <a:contourClr>
              <a:srgbClr val="DDDDDD"/>
            </a:contourClr>
          </a:sp3d>
        </a:bodyPr>
        <a:lstStyle/>
        <a:p>
          <a:pPr latinLnBrk="1"/>
          <a:endParaRPr lang="ko-KR" altLang="en-US" b="1" cap="none" spc="150">
            <a:ln w="11430"/>
            <a:solidFill>
              <a:srgbClr val="F8F8F8"/>
            </a:solidFill>
            <a:effectLst>
              <a:outerShdw blurRad="25400" algn="tl" rotWithShape="0">
                <a:srgbClr val="000000">
                  <a:alpha val="43000"/>
                </a:srgbClr>
              </a:outerShdw>
            </a:effectLst>
          </a:endParaRPr>
        </a:p>
      </dgm:t>
    </dgm:pt>
    <dgm:pt modelId="{7B9D8163-FA2B-44BE-AA01-4B6F67D78D95}">
      <dgm:prSet phldrT="[텍스트]"/>
      <dgm:spPr/>
      <dgm:t>
        <a:bodyPr>
          <a:scene3d>
            <a:camera prst="orthographicFront"/>
            <a:lightRig rig="soft" dir="t">
              <a:rot lat="0" lon="0" rev="10800000"/>
            </a:lightRig>
          </a:scene3d>
          <a:sp3d>
            <a:bevelT w="27940" h="12700"/>
            <a:contourClr>
              <a:srgbClr val="DDDDDD"/>
            </a:contourClr>
          </a:sp3d>
        </a:bodyPr>
        <a:lstStyle/>
        <a:p>
          <a:pPr latinLnBrk="1"/>
          <a:r>
            <a:rPr lang="ko-KR" altLang="en-US" b="1" cap="none" spc="15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rPr>
            <a:t>이미지 강조</a:t>
          </a:r>
        </a:p>
      </dgm:t>
    </dgm:pt>
    <dgm:pt modelId="{95E5E9CE-DEDB-4AB8-B194-68AAFE6DC0E1}" type="parTrans" cxnId="{A1294C86-6A48-4DED-AD74-6EFEDF81DE51}">
      <dgm:prSet/>
      <dgm:spPr/>
      <dgm:t>
        <a:bodyPr>
          <a:scene3d>
            <a:camera prst="orthographicFront"/>
            <a:lightRig rig="soft" dir="t">
              <a:rot lat="0" lon="0" rev="10800000"/>
            </a:lightRig>
          </a:scene3d>
          <a:sp3d>
            <a:bevelT w="27940" h="12700"/>
            <a:contourClr>
              <a:srgbClr val="DDDDDD"/>
            </a:contourClr>
          </a:sp3d>
        </a:bodyPr>
        <a:lstStyle/>
        <a:p>
          <a:pPr latinLnBrk="1"/>
          <a:endParaRPr lang="ko-KR" altLang="en-US" b="1" cap="none" spc="150">
            <a:ln w="11430"/>
            <a:solidFill>
              <a:srgbClr val="F8F8F8"/>
            </a:solidFill>
            <a:effectLst>
              <a:outerShdw blurRad="25400" algn="tl" rotWithShape="0">
                <a:srgbClr val="000000">
                  <a:alpha val="43000"/>
                </a:srgbClr>
              </a:outerShdw>
            </a:effectLst>
          </a:endParaRPr>
        </a:p>
      </dgm:t>
    </dgm:pt>
    <dgm:pt modelId="{FAF7DD79-7237-4EE6-9749-0256B7431FD9}" type="sibTrans" cxnId="{A1294C86-6A48-4DED-AD74-6EFEDF81DE51}">
      <dgm:prSet/>
      <dgm:spPr/>
      <dgm:t>
        <a:bodyPr>
          <a:scene3d>
            <a:camera prst="orthographicFront"/>
            <a:lightRig rig="soft" dir="t">
              <a:rot lat="0" lon="0" rev="10800000"/>
            </a:lightRig>
          </a:scene3d>
          <a:sp3d>
            <a:bevelT w="27940" h="12700"/>
            <a:contourClr>
              <a:srgbClr val="DDDDDD"/>
            </a:contourClr>
          </a:sp3d>
        </a:bodyPr>
        <a:lstStyle/>
        <a:p>
          <a:pPr latinLnBrk="1"/>
          <a:endParaRPr lang="ko-KR" altLang="en-US" b="1" cap="none" spc="150">
            <a:ln w="11430"/>
            <a:solidFill>
              <a:srgbClr val="F8F8F8"/>
            </a:solidFill>
            <a:effectLst>
              <a:outerShdw blurRad="25400" algn="tl" rotWithShape="0">
                <a:srgbClr val="000000">
                  <a:alpha val="43000"/>
                </a:srgbClr>
              </a:outerShdw>
            </a:effectLst>
          </a:endParaRPr>
        </a:p>
      </dgm:t>
    </dgm:pt>
    <dgm:pt modelId="{5CA92593-ED5D-40B1-BFF8-D052C664720F}">
      <dgm:prSet phldrT="[텍스트]"/>
      <dgm:spPr/>
      <dgm:t>
        <a:bodyPr>
          <a:scene3d>
            <a:camera prst="orthographicFront"/>
            <a:lightRig rig="soft" dir="t">
              <a:rot lat="0" lon="0" rev="10800000"/>
            </a:lightRig>
          </a:scene3d>
          <a:sp3d>
            <a:bevelT w="27940" h="12700"/>
            <a:contourClr>
              <a:srgbClr val="DDDDDD"/>
            </a:contourClr>
          </a:sp3d>
        </a:bodyPr>
        <a:lstStyle/>
        <a:p>
          <a:pPr latinLnBrk="1"/>
          <a:r>
            <a:rPr lang="ko-KR" altLang="en-US" b="1" cap="none" spc="15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rPr>
            <a:t>친밀감 유도</a:t>
          </a:r>
        </a:p>
      </dgm:t>
    </dgm:pt>
    <dgm:pt modelId="{593D0A5E-53DB-4E6E-8B4B-3C7103F9CA21}" type="parTrans" cxnId="{029C6029-2F90-4D8E-8DFB-768CAEDCFA9F}">
      <dgm:prSet/>
      <dgm:spPr/>
      <dgm:t>
        <a:bodyPr>
          <a:scene3d>
            <a:camera prst="orthographicFront"/>
            <a:lightRig rig="soft" dir="t">
              <a:rot lat="0" lon="0" rev="10800000"/>
            </a:lightRig>
          </a:scene3d>
          <a:sp3d>
            <a:bevelT w="27940" h="12700"/>
            <a:contourClr>
              <a:srgbClr val="DDDDDD"/>
            </a:contourClr>
          </a:sp3d>
        </a:bodyPr>
        <a:lstStyle/>
        <a:p>
          <a:pPr latinLnBrk="1"/>
          <a:endParaRPr lang="ko-KR" altLang="en-US" b="1" cap="none" spc="150">
            <a:ln w="11430"/>
            <a:solidFill>
              <a:srgbClr val="F8F8F8"/>
            </a:solidFill>
            <a:effectLst>
              <a:outerShdw blurRad="25400" algn="tl" rotWithShape="0">
                <a:srgbClr val="000000">
                  <a:alpha val="43000"/>
                </a:srgbClr>
              </a:outerShdw>
            </a:effectLst>
          </a:endParaRPr>
        </a:p>
      </dgm:t>
    </dgm:pt>
    <dgm:pt modelId="{979569D8-9AB2-4B2F-A5F3-FB7082C86F8A}" type="sibTrans" cxnId="{029C6029-2F90-4D8E-8DFB-768CAEDCFA9F}">
      <dgm:prSet/>
      <dgm:spPr/>
      <dgm:t>
        <a:bodyPr>
          <a:scene3d>
            <a:camera prst="orthographicFront"/>
            <a:lightRig rig="soft" dir="t">
              <a:rot lat="0" lon="0" rev="10800000"/>
            </a:lightRig>
          </a:scene3d>
          <a:sp3d>
            <a:bevelT w="27940" h="12700"/>
            <a:contourClr>
              <a:srgbClr val="DDDDDD"/>
            </a:contourClr>
          </a:sp3d>
        </a:bodyPr>
        <a:lstStyle/>
        <a:p>
          <a:pPr latinLnBrk="1"/>
          <a:endParaRPr lang="ko-KR" altLang="en-US" b="1" cap="none" spc="150">
            <a:ln w="11430"/>
            <a:solidFill>
              <a:srgbClr val="F8F8F8"/>
            </a:solidFill>
            <a:effectLst>
              <a:outerShdw blurRad="25400" algn="tl" rotWithShape="0">
                <a:srgbClr val="000000">
                  <a:alpha val="43000"/>
                </a:srgbClr>
              </a:outerShdw>
            </a:effectLst>
          </a:endParaRPr>
        </a:p>
      </dgm:t>
    </dgm:pt>
    <dgm:pt modelId="{EDFAB397-200A-4DDC-848A-23D5EE19FFED}">
      <dgm:prSet phldrT="[텍스트]"/>
      <dgm:spPr/>
      <dgm:t>
        <a:bodyPr>
          <a:scene3d>
            <a:camera prst="orthographicFront"/>
            <a:lightRig rig="soft" dir="t">
              <a:rot lat="0" lon="0" rev="10800000"/>
            </a:lightRig>
          </a:scene3d>
          <a:sp3d>
            <a:bevelT w="27940" h="12700"/>
            <a:contourClr>
              <a:srgbClr val="DDDDDD"/>
            </a:contourClr>
          </a:sp3d>
        </a:bodyPr>
        <a:lstStyle/>
        <a:p>
          <a:pPr latinLnBrk="1"/>
          <a:r>
            <a:rPr lang="ko-KR" altLang="en-US" b="1" cap="none" spc="15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rPr>
            <a:t>버라이어티</a:t>
          </a:r>
        </a:p>
      </dgm:t>
    </dgm:pt>
    <dgm:pt modelId="{E0E5D88B-6DEB-4108-AB6C-1BB860357B99}" type="parTrans" cxnId="{C12DC79D-4CE0-4A9E-9975-0A20DB9FB648}">
      <dgm:prSet/>
      <dgm:spPr/>
      <dgm:t>
        <a:bodyPr>
          <a:scene3d>
            <a:camera prst="orthographicFront"/>
            <a:lightRig rig="soft" dir="t">
              <a:rot lat="0" lon="0" rev="10800000"/>
            </a:lightRig>
          </a:scene3d>
          <a:sp3d>
            <a:bevelT w="27940" h="12700"/>
            <a:contourClr>
              <a:srgbClr val="DDDDDD"/>
            </a:contourClr>
          </a:sp3d>
        </a:bodyPr>
        <a:lstStyle/>
        <a:p>
          <a:pPr latinLnBrk="1"/>
          <a:endParaRPr lang="ko-KR" altLang="en-US" b="1" cap="none" spc="150">
            <a:ln w="11430"/>
            <a:solidFill>
              <a:srgbClr val="F8F8F8"/>
            </a:solidFill>
            <a:effectLst>
              <a:outerShdw blurRad="25400" algn="tl" rotWithShape="0">
                <a:srgbClr val="000000">
                  <a:alpha val="43000"/>
                </a:srgbClr>
              </a:outerShdw>
            </a:effectLst>
          </a:endParaRPr>
        </a:p>
      </dgm:t>
    </dgm:pt>
    <dgm:pt modelId="{A5E86F97-DC8D-411B-AB90-42BAACCC607C}" type="sibTrans" cxnId="{C12DC79D-4CE0-4A9E-9975-0A20DB9FB648}">
      <dgm:prSet/>
      <dgm:spPr/>
      <dgm:t>
        <a:bodyPr>
          <a:scene3d>
            <a:camera prst="orthographicFront"/>
            <a:lightRig rig="soft" dir="t">
              <a:rot lat="0" lon="0" rev="10800000"/>
            </a:lightRig>
          </a:scene3d>
          <a:sp3d>
            <a:bevelT w="27940" h="12700"/>
            <a:contourClr>
              <a:srgbClr val="DDDDDD"/>
            </a:contourClr>
          </a:sp3d>
        </a:bodyPr>
        <a:lstStyle/>
        <a:p>
          <a:pPr latinLnBrk="1"/>
          <a:endParaRPr lang="ko-KR" altLang="en-US" b="1" cap="none" spc="150">
            <a:ln w="11430"/>
            <a:solidFill>
              <a:srgbClr val="F8F8F8"/>
            </a:solidFill>
            <a:effectLst>
              <a:outerShdw blurRad="25400" algn="tl" rotWithShape="0">
                <a:srgbClr val="000000">
                  <a:alpha val="43000"/>
                </a:srgbClr>
              </a:outerShdw>
            </a:effectLst>
          </a:endParaRPr>
        </a:p>
      </dgm:t>
    </dgm:pt>
    <dgm:pt modelId="{D786CF86-161D-4F00-B401-B385B6A530A7}">
      <dgm:prSet phldrT="[텍스트]"/>
      <dgm:spPr/>
      <dgm:t>
        <a:bodyPr>
          <a:scene3d>
            <a:camera prst="orthographicFront"/>
            <a:lightRig rig="soft" dir="t">
              <a:rot lat="0" lon="0" rev="10800000"/>
            </a:lightRig>
          </a:scene3d>
          <a:sp3d>
            <a:bevelT w="27940" h="12700"/>
            <a:contourClr>
              <a:srgbClr val="DDDDDD"/>
            </a:contourClr>
          </a:sp3d>
        </a:bodyPr>
        <a:lstStyle/>
        <a:p>
          <a:pPr latinLnBrk="1"/>
          <a:r>
            <a:rPr lang="ko-KR" altLang="en-US" b="1" cap="none" spc="15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rPr>
            <a:t>클래식 분위기</a:t>
          </a:r>
        </a:p>
      </dgm:t>
    </dgm:pt>
    <dgm:pt modelId="{5B96F15A-A020-48A1-A192-928E19FCCD19}" type="parTrans" cxnId="{CBA781EE-5C06-42A1-9289-B60B2932ACB3}">
      <dgm:prSet/>
      <dgm:spPr/>
      <dgm:t>
        <a:bodyPr>
          <a:scene3d>
            <a:camera prst="orthographicFront"/>
            <a:lightRig rig="soft" dir="t">
              <a:rot lat="0" lon="0" rev="10800000"/>
            </a:lightRig>
          </a:scene3d>
          <a:sp3d>
            <a:bevelT w="27940" h="12700"/>
            <a:contourClr>
              <a:srgbClr val="DDDDDD"/>
            </a:contourClr>
          </a:sp3d>
        </a:bodyPr>
        <a:lstStyle/>
        <a:p>
          <a:pPr latinLnBrk="1"/>
          <a:endParaRPr lang="ko-KR" altLang="en-US" b="1" cap="none" spc="150">
            <a:ln w="11430"/>
            <a:solidFill>
              <a:srgbClr val="F8F8F8"/>
            </a:solidFill>
            <a:effectLst>
              <a:outerShdw blurRad="25400" algn="tl" rotWithShape="0">
                <a:srgbClr val="000000">
                  <a:alpha val="43000"/>
                </a:srgbClr>
              </a:outerShdw>
            </a:effectLst>
          </a:endParaRPr>
        </a:p>
      </dgm:t>
    </dgm:pt>
    <dgm:pt modelId="{09861639-A299-427D-BB26-FA62FD99293E}" type="sibTrans" cxnId="{CBA781EE-5C06-42A1-9289-B60B2932ACB3}">
      <dgm:prSet/>
      <dgm:spPr/>
      <dgm:t>
        <a:bodyPr>
          <a:scene3d>
            <a:camera prst="orthographicFront"/>
            <a:lightRig rig="soft" dir="t">
              <a:rot lat="0" lon="0" rev="10800000"/>
            </a:lightRig>
          </a:scene3d>
          <a:sp3d>
            <a:bevelT w="27940" h="12700"/>
            <a:contourClr>
              <a:srgbClr val="DDDDDD"/>
            </a:contourClr>
          </a:sp3d>
        </a:bodyPr>
        <a:lstStyle/>
        <a:p>
          <a:pPr latinLnBrk="1"/>
          <a:endParaRPr lang="ko-KR" altLang="en-US" b="1" cap="none" spc="150">
            <a:ln w="11430"/>
            <a:solidFill>
              <a:srgbClr val="F8F8F8"/>
            </a:solidFill>
            <a:effectLst>
              <a:outerShdw blurRad="25400" algn="tl" rotWithShape="0">
                <a:srgbClr val="000000">
                  <a:alpha val="43000"/>
                </a:srgbClr>
              </a:outerShdw>
            </a:effectLst>
          </a:endParaRPr>
        </a:p>
      </dgm:t>
    </dgm:pt>
    <dgm:pt modelId="{0C5F5F84-1E6A-4768-BFB5-D10F4A22C603}" type="pres">
      <dgm:prSet presAssocID="{DF5D031D-BB60-4D8C-97F3-D612536A267B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351D309D-10F2-4518-857C-980248A608B6}" type="pres">
      <dgm:prSet presAssocID="{8F02EB67-1776-45FB-9737-4D511F505EB7}" presName="centerShape" presStyleLbl="node0" presStyleIdx="0" presStyleCnt="1"/>
      <dgm:spPr/>
    </dgm:pt>
    <dgm:pt modelId="{57CFE86F-85AB-4C83-BBCB-4088B16E9690}" type="pres">
      <dgm:prSet presAssocID="{7B9D8163-FA2B-44BE-AA01-4B6F67D78D95}" presName="node" presStyleLbl="node1" presStyleIdx="0" presStyleCnt="4">
        <dgm:presLayoutVars>
          <dgm:bulletEnabled val="1"/>
        </dgm:presLayoutVars>
      </dgm:prSet>
      <dgm:spPr/>
    </dgm:pt>
    <dgm:pt modelId="{9D9CE4B4-6403-42E7-BC17-64A6135745C5}" type="pres">
      <dgm:prSet presAssocID="{7B9D8163-FA2B-44BE-AA01-4B6F67D78D95}" presName="dummy" presStyleCnt="0"/>
      <dgm:spPr/>
    </dgm:pt>
    <dgm:pt modelId="{5A045758-8039-433B-B01F-E2A075AE500A}" type="pres">
      <dgm:prSet presAssocID="{FAF7DD79-7237-4EE6-9749-0256B7431FD9}" presName="sibTrans" presStyleLbl="sibTrans2D1" presStyleIdx="0" presStyleCnt="4"/>
      <dgm:spPr/>
    </dgm:pt>
    <dgm:pt modelId="{FC1E0A05-64D2-42EB-AB62-7730AAD489B3}" type="pres">
      <dgm:prSet presAssocID="{5CA92593-ED5D-40B1-BFF8-D052C664720F}" presName="node" presStyleLbl="node1" presStyleIdx="1" presStyleCnt="4">
        <dgm:presLayoutVars>
          <dgm:bulletEnabled val="1"/>
        </dgm:presLayoutVars>
      </dgm:prSet>
      <dgm:spPr/>
    </dgm:pt>
    <dgm:pt modelId="{490A05F0-AA62-489D-AE62-EC04EB535857}" type="pres">
      <dgm:prSet presAssocID="{5CA92593-ED5D-40B1-BFF8-D052C664720F}" presName="dummy" presStyleCnt="0"/>
      <dgm:spPr/>
    </dgm:pt>
    <dgm:pt modelId="{89F3817D-9F01-4F2F-BF74-AFC927862BF9}" type="pres">
      <dgm:prSet presAssocID="{979569D8-9AB2-4B2F-A5F3-FB7082C86F8A}" presName="sibTrans" presStyleLbl="sibTrans2D1" presStyleIdx="1" presStyleCnt="4"/>
      <dgm:spPr/>
    </dgm:pt>
    <dgm:pt modelId="{F9AFA409-03B4-4A4C-9A3E-9908F3406693}" type="pres">
      <dgm:prSet presAssocID="{EDFAB397-200A-4DDC-848A-23D5EE19FFED}" presName="node" presStyleLbl="node1" presStyleIdx="2" presStyleCnt="4">
        <dgm:presLayoutVars>
          <dgm:bulletEnabled val="1"/>
        </dgm:presLayoutVars>
      </dgm:prSet>
      <dgm:spPr/>
    </dgm:pt>
    <dgm:pt modelId="{D8BA53CD-C62D-4CB2-9A88-B235D2CBF646}" type="pres">
      <dgm:prSet presAssocID="{EDFAB397-200A-4DDC-848A-23D5EE19FFED}" presName="dummy" presStyleCnt="0"/>
      <dgm:spPr/>
    </dgm:pt>
    <dgm:pt modelId="{B6B75B5B-124C-4263-AE1B-F9B27FABB55B}" type="pres">
      <dgm:prSet presAssocID="{A5E86F97-DC8D-411B-AB90-42BAACCC607C}" presName="sibTrans" presStyleLbl="sibTrans2D1" presStyleIdx="2" presStyleCnt="4"/>
      <dgm:spPr/>
    </dgm:pt>
    <dgm:pt modelId="{645EB1F8-8A0E-4B3C-8E34-60461C663E22}" type="pres">
      <dgm:prSet presAssocID="{D786CF86-161D-4F00-B401-B385B6A530A7}" presName="node" presStyleLbl="node1" presStyleIdx="3" presStyleCnt="4">
        <dgm:presLayoutVars>
          <dgm:bulletEnabled val="1"/>
        </dgm:presLayoutVars>
      </dgm:prSet>
      <dgm:spPr/>
    </dgm:pt>
    <dgm:pt modelId="{765952C5-0523-4849-80DF-BE3B8C46D8A7}" type="pres">
      <dgm:prSet presAssocID="{D786CF86-161D-4F00-B401-B385B6A530A7}" presName="dummy" presStyleCnt="0"/>
      <dgm:spPr/>
    </dgm:pt>
    <dgm:pt modelId="{2D862F87-1774-4E1D-86F1-D2C21825255C}" type="pres">
      <dgm:prSet presAssocID="{09861639-A299-427D-BB26-FA62FD99293E}" presName="sibTrans" presStyleLbl="sibTrans2D1" presStyleIdx="3" presStyleCnt="4"/>
      <dgm:spPr/>
    </dgm:pt>
  </dgm:ptLst>
  <dgm:cxnLst>
    <dgm:cxn modelId="{029C6029-2F90-4D8E-8DFB-768CAEDCFA9F}" srcId="{8F02EB67-1776-45FB-9737-4D511F505EB7}" destId="{5CA92593-ED5D-40B1-BFF8-D052C664720F}" srcOrd="1" destOrd="0" parTransId="{593D0A5E-53DB-4E6E-8B4B-3C7103F9CA21}" sibTransId="{979569D8-9AB2-4B2F-A5F3-FB7082C86F8A}"/>
    <dgm:cxn modelId="{1C280545-475C-45AE-AB32-2B0EBDA509B0}" type="presOf" srcId="{7B9D8163-FA2B-44BE-AA01-4B6F67D78D95}" destId="{57CFE86F-85AB-4C83-BBCB-4088B16E9690}" srcOrd="0" destOrd="0" presId="urn:microsoft.com/office/officeart/2005/8/layout/radial6"/>
    <dgm:cxn modelId="{917D206D-96DC-4D17-A069-3A8EF798FE76}" type="presOf" srcId="{DF5D031D-BB60-4D8C-97F3-D612536A267B}" destId="{0C5F5F84-1E6A-4768-BFB5-D10F4A22C603}" srcOrd="0" destOrd="0" presId="urn:microsoft.com/office/officeart/2005/8/layout/radial6"/>
    <dgm:cxn modelId="{3ECE0678-7FF4-44FC-B6C3-CD50E07F0021}" type="presOf" srcId="{09861639-A299-427D-BB26-FA62FD99293E}" destId="{2D862F87-1774-4E1D-86F1-D2C21825255C}" srcOrd="0" destOrd="0" presId="urn:microsoft.com/office/officeart/2005/8/layout/radial6"/>
    <dgm:cxn modelId="{A1294C86-6A48-4DED-AD74-6EFEDF81DE51}" srcId="{8F02EB67-1776-45FB-9737-4D511F505EB7}" destId="{7B9D8163-FA2B-44BE-AA01-4B6F67D78D95}" srcOrd="0" destOrd="0" parTransId="{95E5E9CE-DEDB-4AB8-B194-68AAFE6DC0E1}" sibTransId="{FAF7DD79-7237-4EE6-9749-0256B7431FD9}"/>
    <dgm:cxn modelId="{A77FDE90-18A9-4F8D-A4BC-EEF0015019B5}" type="presOf" srcId="{8F02EB67-1776-45FB-9737-4D511F505EB7}" destId="{351D309D-10F2-4518-857C-980248A608B6}" srcOrd="0" destOrd="0" presId="urn:microsoft.com/office/officeart/2005/8/layout/radial6"/>
    <dgm:cxn modelId="{1D3FDE95-00CB-4173-ACB1-43713284D35E}" type="presOf" srcId="{D786CF86-161D-4F00-B401-B385B6A530A7}" destId="{645EB1F8-8A0E-4B3C-8E34-60461C663E22}" srcOrd="0" destOrd="0" presId="urn:microsoft.com/office/officeart/2005/8/layout/radial6"/>
    <dgm:cxn modelId="{C12DC79D-4CE0-4A9E-9975-0A20DB9FB648}" srcId="{8F02EB67-1776-45FB-9737-4D511F505EB7}" destId="{EDFAB397-200A-4DDC-848A-23D5EE19FFED}" srcOrd="2" destOrd="0" parTransId="{E0E5D88B-6DEB-4108-AB6C-1BB860357B99}" sibTransId="{A5E86F97-DC8D-411B-AB90-42BAACCC607C}"/>
    <dgm:cxn modelId="{C596C5A6-235D-4F7E-8DAA-6727E0E25733}" type="presOf" srcId="{979569D8-9AB2-4B2F-A5F3-FB7082C86F8A}" destId="{89F3817D-9F01-4F2F-BF74-AFC927862BF9}" srcOrd="0" destOrd="0" presId="urn:microsoft.com/office/officeart/2005/8/layout/radial6"/>
    <dgm:cxn modelId="{76BCF1A9-7CA7-49FE-9A74-6F8BFB19402E}" srcId="{DF5D031D-BB60-4D8C-97F3-D612536A267B}" destId="{8F02EB67-1776-45FB-9737-4D511F505EB7}" srcOrd="0" destOrd="0" parTransId="{7B35DF37-8BFE-4A57-B920-E4322E999812}" sibTransId="{5A53E6C6-3C16-4888-BD57-C03D3F0A6238}"/>
    <dgm:cxn modelId="{A532EFB3-DD3A-4EC4-B583-9269B3812578}" type="presOf" srcId="{FAF7DD79-7237-4EE6-9749-0256B7431FD9}" destId="{5A045758-8039-433B-B01F-E2A075AE500A}" srcOrd="0" destOrd="0" presId="urn:microsoft.com/office/officeart/2005/8/layout/radial6"/>
    <dgm:cxn modelId="{18B393B9-FD71-4BA1-9BBF-FF06A4221879}" type="presOf" srcId="{5CA92593-ED5D-40B1-BFF8-D052C664720F}" destId="{FC1E0A05-64D2-42EB-AB62-7730AAD489B3}" srcOrd="0" destOrd="0" presId="urn:microsoft.com/office/officeart/2005/8/layout/radial6"/>
    <dgm:cxn modelId="{A95C4FD3-189E-4D75-955A-071326F76012}" type="presOf" srcId="{EDFAB397-200A-4DDC-848A-23D5EE19FFED}" destId="{F9AFA409-03B4-4A4C-9A3E-9908F3406693}" srcOrd="0" destOrd="0" presId="urn:microsoft.com/office/officeart/2005/8/layout/radial6"/>
    <dgm:cxn modelId="{CBA781EE-5C06-42A1-9289-B60B2932ACB3}" srcId="{8F02EB67-1776-45FB-9737-4D511F505EB7}" destId="{D786CF86-161D-4F00-B401-B385B6A530A7}" srcOrd="3" destOrd="0" parTransId="{5B96F15A-A020-48A1-A192-928E19FCCD19}" sibTransId="{09861639-A299-427D-BB26-FA62FD99293E}"/>
    <dgm:cxn modelId="{2D66FDF3-6CC1-48A3-BB9F-774984E6304B}" type="presOf" srcId="{A5E86F97-DC8D-411B-AB90-42BAACCC607C}" destId="{B6B75B5B-124C-4263-AE1B-F9B27FABB55B}" srcOrd="0" destOrd="0" presId="urn:microsoft.com/office/officeart/2005/8/layout/radial6"/>
    <dgm:cxn modelId="{479AB37F-BDEC-43A3-B931-BDEE69A39962}" type="presParOf" srcId="{0C5F5F84-1E6A-4768-BFB5-D10F4A22C603}" destId="{351D309D-10F2-4518-857C-980248A608B6}" srcOrd="0" destOrd="0" presId="urn:microsoft.com/office/officeart/2005/8/layout/radial6"/>
    <dgm:cxn modelId="{AC8A04F7-AF8E-4055-B8D9-13D99DB5D96A}" type="presParOf" srcId="{0C5F5F84-1E6A-4768-BFB5-D10F4A22C603}" destId="{57CFE86F-85AB-4C83-BBCB-4088B16E9690}" srcOrd="1" destOrd="0" presId="urn:microsoft.com/office/officeart/2005/8/layout/radial6"/>
    <dgm:cxn modelId="{29C8AC29-25E1-4804-BA79-DC19B3D6626F}" type="presParOf" srcId="{0C5F5F84-1E6A-4768-BFB5-D10F4A22C603}" destId="{9D9CE4B4-6403-42E7-BC17-64A6135745C5}" srcOrd="2" destOrd="0" presId="urn:microsoft.com/office/officeart/2005/8/layout/radial6"/>
    <dgm:cxn modelId="{F0B8243E-7C13-4475-B706-33290F6997ED}" type="presParOf" srcId="{0C5F5F84-1E6A-4768-BFB5-D10F4A22C603}" destId="{5A045758-8039-433B-B01F-E2A075AE500A}" srcOrd="3" destOrd="0" presId="urn:microsoft.com/office/officeart/2005/8/layout/radial6"/>
    <dgm:cxn modelId="{8DDB865A-83E7-4312-B77D-417C6018AD47}" type="presParOf" srcId="{0C5F5F84-1E6A-4768-BFB5-D10F4A22C603}" destId="{FC1E0A05-64D2-42EB-AB62-7730AAD489B3}" srcOrd="4" destOrd="0" presId="urn:microsoft.com/office/officeart/2005/8/layout/radial6"/>
    <dgm:cxn modelId="{4F0D62D4-C692-4022-BE8A-70836F891CA7}" type="presParOf" srcId="{0C5F5F84-1E6A-4768-BFB5-D10F4A22C603}" destId="{490A05F0-AA62-489D-AE62-EC04EB535857}" srcOrd="5" destOrd="0" presId="urn:microsoft.com/office/officeart/2005/8/layout/radial6"/>
    <dgm:cxn modelId="{00CF238B-DC38-4B79-BCF5-764C3F2DC013}" type="presParOf" srcId="{0C5F5F84-1E6A-4768-BFB5-D10F4A22C603}" destId="{89F3817D-9F01-4F2F-BF74-AFC927862BF9}" srcOrd="6" destOrd="0" presId="urn:microsoft.com/office/officeart/2005/8/layout/radial6"/>
    <dgm:cxn modelId="{A7F1651E-32B3-4C89-90ED-3F86DBD74AEB}" type="presParOf" srcId="{0C5F5F84-1E6A-4768-BFB5-D10F4A22C603}" destId="{F9AFA409-03B4-4A4C-9A3E-9908F3406693}" srcOrd="7" destOrd="0" presId="urn:microsoft.com/office/officeart/2005/8/layout/radial6"/>
    <dgm:cxn modelId="{A5C89E8F-0415-4B15-BE40-244C9265D822}" type="presParOf" srcId="{0C5F5F84-1E6A-4768-BFB5-D10F4A22C603}" destId="{D8BA53CD-C62D-4CB2-9A88-B235D2CBF646}" srcOrd="8" destOrd="0" presId="urn:microsoft.com/office/officeart/2005/8/layout/radial6"/>
    <dgm:cxn modelId="{14955A94-5472-4851-A804-363192498DB8}" type="presParOf" srcId="{0C5F5F84-1E6A-4768-BFB5-D10F4A22C603}" destId="{B6B75B5B-124C-4263-AE1B-F9B27FABB55B}" srcOrd="9" destOrd="0" presId="urn:microsoft.com/office/officeart/2005/8/layout/radial6"/>
    <dgm:cxn modelId="{9AF9C849-A473-49FD-83F3-A9F133611744}" type="presParOf" srcId="{0C5F5F84-1E6A-4768-BFB5-D10F4A22C603}" destId="{645EB1F8-8A0E-4B3C-8E34-60461C663E22}" srcOrd="10" destOrd="0" presId="urn:microsoft.com/office/officeart/2005/8/layout/radial6"/>
    <dgm:cxn modelId="{181A144C-4D87-4269-BB1D-8E2A291E9278}" type="presParOf" srcId="{0C5F5F84-1E6A-4768-BFB5-D10F4A22C603}" destId="{765952C5-0523-4849-80DF-BE3B8C46D8A7}" srcOrd="11" destOrd="0" presId="urn:microsoft.com/office/officeart/2005/8/layout/radial6"/>
    <dgm:cxn modelId="{042B9EEE-37DD-48D4-A8D9-E82706159F29}" type="presParOf" srcId="{0C5F5F84-1E6A-4768-BFB5-D10F4A22C603}" destId="{2D862F87-1774-4E1D-86F1-D2C21825255C}" srcOrd="12" destOrd="0" presId="urn:microsoft.com/office/officeart/2005/8/layout/radial6"/>
  </dgm:cxnLst>
  <dgm:bg>
    <a:gradFill flip="none" rotWithShape="1">
      <a:gsLst>
        <a:gs pos="0">
          <a:schemeClr val="accent1">
            <a:tint val="66000"/>
            <a:satMod val="160000"/>
          </a:schemeClr>
        </a:gs>
        <a:gs pos="50000">
          <a:schemeClr val="accent1">
            <a:tint val="44500"/>
            <a:satMod val="160000"/>
          </a:schemeClr>
        </a:gs>
        <a:gs pos="100000">
          <a:schemeClr val="accent1">
            <a:tint val="23500"/>
            <a:satMod val="160000"/>
          </a:schemeClr>
        </a:gs>
      </a:gsLst>
      <a:path path="circle">
        <a:fillToRect l="50000" t="50000" r="50000" b="50000"/>
      </a:path>
      <a:tileRect/>
    </a:gradFill>
  </dgm:bg>
  <dgm:whole>
    <a:ln>
      <a:solidFill>
        <a:schemeClr val="accent6">
          <a:lumMod val="75000"/>
        </a:schemeClr>
      </a:solidFill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5DC5B4-410E-41BF-8A38-F6885FCADA6B}">
      <dsp:nvSpPr>
        <dsp:cNvPr id="0" name=""/>
        <dsp:cNvSpPr/>
      </dsp:nvSpPr>
      <dsp:spPr>
        <a:xfrm>
          <a:off x="1404160" y="0"/>
          <a:ext cx="1048480" cy="1048533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C48709-81F3-4ADA-ACAF-13AEFCE2281D}">
      <dsp:nvSpPr>
        <dsp:cNvPr id="0" name=""/>
        <dsp:cNvSpPr/>
      </dsp:nvSpPr>
      <dsp:spPr>
        <a:xfrm>
          <a:off x="1635648" y="379746"/>
          <a:ext cx="585111" cy="2924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/>
            <a:t>미소</a:t>
          </a:r>
        </a:p>
      </dsp:txBody>
      <dsp:txXfrm>
        <a:off x="1635648" y="379746"/>
        <a:ext cx="585111" cy="292425"/>
      </dsp:txXfrm>
    </dsp:sp>
    <dsp:sp modelId="{FA52A3E9-B2BE-4C25-A701-EED1C79533AD}">
      <dsp:nvSpPr>
        <dsp:cNvPr id="0" name=""/>
        <dsp:cNvSpPr/>
      </dsp:nvSpPr>
      <dsp:spPr>
        <a:xfrm>
          <a:off x="1112883" y="602449"/>
          <a:ext cx="1048480" cy="1048533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35664B-624B-4E5A-987C-6944780EEB92}">
      <dsp:nvSpPr>
        <dsp:cNvPr id="0" name=""/>
        <dsp:cNvSpPr/>
      </dsp:nvSpPr>
      <dsp:spPr>
        <a:xfrm>
          <a:off x="1343191" y="983550"/>
          <a:ext cx="585111" cy="2924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/>
            <a:t>인정</a:t>
          </a:r>
        </a:p>
      </dsp:txBody>
      <dsp:txXfrm>
        <a:off x="1343191" y="983550"/>
        <a:ext cx="585111" cy="292425"/>
      </dsp:txXfrm>
    </dsp:sp>
    <dsp:sp modelId="{F6FFD5D5-89EC-45B8-9745-AEF6F6073161}">
      <dsp:nvSpPr>
        <dsp:cNvPr id="0" name=""/>
        <dsp:cNvSpPr/>
      </dsp:nvSpPr>
      <dsp:spPr>
        <a:xfrm>
          <a:off x="1404160" y="1207607"/>
          <a:ext cx="1048480" cy="1048533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7F96B6-E340-42E6-9CD3-206C2AA70275}">
      <dsp:nvSpPr>
        <dsp:cNvPr id="0" name=""/>
        <dsp:cNvSpPr/>
      </dsp:nvSpPr>
      <dsp:spPr>
        <a:xfrm>
          <a:off x="1635648" y="1587015"/>
          <a:ext cx="585111" cy="2924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/>
            <a:t>칭찬</a:t>
          </a:r>
        </a:p>
      </dsp:txBody>
      <dsp:txXfrm>
        <a:off x="1635648" y="1587015"/>
        <a:ext cx="585111" cy="292425"/>
      </dsp:txXfrm>
    </dsp:sp>
    <dsp:sp modelId="{A968A6B0-0BFA-4563-9535-0A7F83F8CC27}">
      <dsp:nvSpPr>
        <dsp:cNvPr id="0" name=""/>
        <dsp:cNvSpPr/>
      </dsp:nvSpPr>
      <dsp:spPr>
        <a:xfrm>
          <a:off x="1112883" y="1811072"/>
          <a:ext cx="1048480" cy="1048533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6EA599-3E4C-4A14-B993-3973C4FD98FA}">
      <dsp:nvSpPr>
        <dsp:cNvPr id="0" name=""/>
        <dsp:cNvSpPr/>
      </dsp:nvSpPr>
      <dsp:spPr>
        <a:xfrm>
          <a:off x="1343191" y="2190819"/>
          <a:ext cx="585111" cy="2924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/>
            <a:t>선물</a:t>
          </a:r>
        </a:p>
      </dsp:txBody>
      <dsp:txXfrm>
        <a:off x="1343191" y="2190819"/>
        <a:ext cx="585111" cy="292425"/>
      </dsp:txXfrm>
    </dsp:sp>
    <dsp:sp modelId="{C1306555-BEC2-4B9B-BE89-35BA56FA1C7E}">
      <dsp:nvSpPr>
        <dsp:cNvPr id="0" name=""/>
        <dsp:cNvSpPr/>
      </dsp:nvSpPr>
      <dsp:spPr>
        <a:xfrm>
          <a:off x="1478701" y="2483244"/>
          <a:ext cx="900776" cy="901305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3E17B8-6A3E-4BD5-9FC9-41280DD0A467}">
      <dsp:nvSpPr>
        <dsp:cNvPr id="0" name=""/>
        <dsp:cNvSpPr/>
      </dsp:nvSpPr>
      <dsp:spPr>
        <a:xfrm>
          <a:off x="1635648" y="2794622"/>
          <a:ext cx="585111" cy="2924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/>
            <a:t>돈</a:t>
          </a:r>
        </a:p>
      </dsp:txBody>
      <dsp:txXfrm>
        <a:off x="1635648" y="2794622"/>
        <a:ext cx="585111" cy="2924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A47AEB-E5C7-4FBD-A379-9C6BF2B296F3}">
      <dsp:nvSpPr>
        <dsp:cNvPr id="0" name=""/>
        <dsp:cNvSpPr/>
      </dsp:nvSpPr>
      <dsp:spPr>
        <a:xfrm>
          <a:off x="1404338" y="0"/>
          <a:ext cx="1047988" cy="1048041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E9B9FE-2B79-46A1-9DD2-503298F7F44F}">
      <dsp:nvSpPr>
        <dsp:cNvPr id="0" name=""/>
        <dsp:cNvSpPr/>
      </dsp:nvSpPr>
      <dsp:spPr>
        <a:xfrm>
          <a:off x="1635717" y="379568"/>
          <a:ext cx="584837" cy="2922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/>
            <a:t>우울</a:t>
          </a:r>
        </a:p>
      </dsp:txBody>
      <dsp:txXfrm>
        <a:off x="1635717" y="379568"/>
        <a:ext cx="584837" cy="292287"/>
      </dsp:txXfrm>
    </dsp:sp>
    <dsp:sp modelId="{DED579BC-3A3D-495E-A225-7D3807E8F5A3}">
      <dsp:nvSpPr>
        <dsp:cNvPr id="0" name=""/>
        <dsp:cNvSpPr/>
      </dsp:nvSpPr>
      <dsp:spPr>
        <a:xfrm>
          <a:off x="1113197" y="602167"/>
          <a:ext cx="1047988" cy="1048041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3">
            <a:shade val="80000"/>
            <a:hueOff val="132055"/>
            <a:satOff val="-2921"/>
            <a:lumOff val="735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615537-3AE3-45CC-BCC5-02E96B0A8FE6}">
      <dsp:nvSpPr>
        <dsp:cNvPr id="0" name=""/>
        <dsp:cNvSpPr/>
      </dsp:nvSpPr>
      <dsp:spPr>
        <a:xfrm>
          <a:off x="1343397" y="983088"/>
          <a:ext cx="584837" cy="2922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/>
            <a:t>비난</a:t>
          </a:r>
        </a:p>
      </dsp:txBody>
      <dsp:txXfrm>
        <a:off x="1343397" y="983088"/>
        <a:ext cx="584837" cy="292287"/>
      </dsp:txXfrm>
    </dsp:sp>
    <dsp:sp modelId="{374CC34A-B6C5-4450-B769-76AE79E02D82}">
      <dsp:nvSpPr>
        <dsp:cNvPr id="0" name=""/>
        <dsp:cNvSpPr/>
      </dsp:nvSpPr>
      <dsp:spPr>
        <a:xfrm>
          <a:off x="1404338" y="1207040"/>
          <a:ext cx="1047988" cy="1048041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chemeClr val="accent3">
            <a:shade val="80000"/>
            <a:hueOff val="264109"/>
            <a:satOff val="-5842"/>
            <a:lumOff val="1471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665DDA-6D14-4F6F-ADD9-EB7A224B00AB}">
      <dsp:nvSpPr>
        <dsp:cNvPr id="0" name=""/>
        <dsp:cNvSpPr/>
      </dsp:nvSpPr>
      <dsp:spPr>
        <a:xfrm>
          <a:off x="1635717" y="1586270"/>
          <a:ext cx="584837" cy="2922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/>
            <a:t>멸시</a:t>
          </a:r>
        </a:p>
      </dsp:txBody>
      <dsp:txXfrm>
        <a:off x="1635717" y="1586270"/>
        <a:ext cx="584837" cy="292287"/>
      </dsp:txXfrm>
    </dsp:sp>
    <dsp:sp modelId="{275F03C3-4C1B-4150-8486-F6508E8D381E}">
      <dsp:nvSpPr>
        <dsp:cNvPr id="0" name=""/>
        <dsp:cNvSpPr/>
      </dsp:nvSpPr>
      <dsp:spPr>
        <a:xfrm>
          <a:off x="1113197" y="1810222"/>
          <a:ext cx="1047988" cy="1048041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3">
            <a:shade val="80000"/>
            <a:hueOff val="396164"/>
            <a:satOff val="-8763"/>
            <a:lumOff val="2206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2CCCD8-1482-478B-9BA5-A253710BB89A}">
      <dsp:nvSpPr>
        <dsp:cNvPr id="0" name=""/>
        <dsp:cNvSpPr/>
      </dsp:nvSpPr>
      <dsp:spPr>
        <a:xfrm>
          <a:off x="1343397" y="2189791"/>
          <a:ext cx="584837" cy="2922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/>
            <a:t>폭력</a:t>
          </a:r>
        </a:p>
      </dsp:txBody>
      <dsp:txXfrm>
        <a:off x="1343397" y="2189791"/>
        <a:ext cx="584837" cy="292287"/>
      </dsp:txXfrm>
    </dsp:sp>
    <dsp:sp modelId="{062F778D-2BDF-4287-B5F3-E91AD445B598}">
      <dsp:nvSpPr>
        <dsp:cNvPr id="0" name=""/>
        <dsp:cNvSpPr/>
      </dsp:nvSpPr>
      <dsp:spPr>
        <a:xfrm>
          <a:off x="1478843" y="2482079"/>
          <a:ext cx="900354" cy="900882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3">
            <a:shade val="80000"/>
            <a:hueOff val="528218"/>
            <a:satOff val="-11684"/>
            <a:lumOff val="2942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C55566-7A77-4E7F-9E83-B589AFE187AA}">
      <dsp:nvSpPr>
        <dsp:cNvPr id="0" name=""/>
        <dsp:cNvSpPr/>
      </dsp:nvSpPr>
      <dsp:spPr>
        <a:xfrm>
          <a:off x="1635717" y="2793311"/>
          <a:ext cx="584837" cy="2922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/>
            <a:t>가난</a:t>
          </a:r>
        </a:p>
      </dsp:txBody>
      <dsp:txXfrm>
        <a:off x="1635717" y="2793311"/>
        <a:ext cx="584837" cy="29228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862F87-1774-4E1D-86F1-D2C21825255C}">
      <dsp:nvSpPr>
        <dsp:cNvPr id="0" name=""/>
        <dsp:cNvSpPr/>
      </dsp:nvSpPr>
      <dsp:spPr>
        <a:xfrm>
          <a:off x="937044" y="527806"/>
          <a:ext cx="3525911" cy="3525911"/>
        </a:xfrm>
        <a:prstGeom prst="blockArc">
          <a:avLst>
            <a:gd name="adj1" fmla="val 10800000"/>
            <a:gd name="adj2" fmla="val 16200000"/>
            <a:gd name="adj3" fmla="val 4643"/>
          </a:avLst>
        </a:prstGeom>
        <a:gradFill rotWithShape="0">
          <a:gsLst>
            <a:gs pos="0">
              <a:schemeClr val="accent5">
                <a:hueOff val="6010703"/>
                <a:satOff val="-26380"/>
                <a:lumOff val="7843"/>
                <a:alphaOff val="0"/>
              </a:schemeClr>
            </a:gs>
            <a:gs pos="90000">
              <a:schemeClr val="accent5">
                <a:hueOff val="6010703"/>
                <a:satOff val="-26380"/>
                <a:lumOff val="7843"/>
                <a:alphaOff val="0"/>
                <a:shade val="100000"/>
                <a:satMod val="105000"/>
              </a:schemeClr>
            </a:gs>
            <a:gs pos="100000">
              <a:schemeClr val="accent5">
                <a:hueOff val="6010703"/>
                <a:satOff val="-26380"/>
                <a:lumOff val="7843"/>
                <a:alphaOff val="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6B75B5B-124C-4263-AE1B-F9B27FABB55B}">
      <dsp:nvSpPr>
        <dsp:cNvPr id="0" name=""/>
        <dsp:cNvSpPr/>
      </dsp:nvSpPr>
      <dsp:spPr>
        <a:xfrm>
          <a:off x="937044" y="527806"/>
          <a:ext cx="3525911" cy="3525911"/>
        </a:xfrm>
        <a:prstGeom prst="blockArc">
          <a:avLst>
            <a:gd name="adj1" fmla="val 5400000"/>
            <a:gd name="adj2" fmla="val 10800000"/>
            <a:gd name="adj3" fmla="val 4643"/>
          </a:avLst>
        </a:prstGeom>
        <a:gradFill rotWithShape="0">
          <a:gsLst>
            <a:gs pos="0">
              <a:schemeClr val="accent5">
                <a:hueOff val="4007135"/>
                <a:satOff val="-17587"/>
                <a:lumOff val="5229"/>
                <a:alphaOff val="0"/>
              </a:schemeClr>
            </a:gs>
            <a:gs pos="90000">
              <a:schemeClr val="accent5">
                <a:hueOff val="4007135"/>
                <a:satOff val="-17587"/>
                <a:lumOff val="5229"/>
                <a:alphaOff val="0"/>
                <a:shade val="100000"/>
                <a:satMod val="105000"/>
              </a:schemeClr>
            </a:gs>
            <a:gs pos="100000">
              <a:schemeClr val="accent5">
                <a:hueOff val="4007135"/>
                <a:satOff val="-17587"/>
                <a:lumOff val="5229"/>
                <a:alphaOff val="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9F3817D-9F01-4F2F-BF74-AFC927862BF9}">
      <dsp:nvSpPr>
        <dsp:cNvPr id="0" name=""/>
        <dsp:cNvSpPr/>
      </dsp:nvSpPr>
      <dsp:spPr>
        <a:xfrm>
          <a:off x="937044" y="527806"/>
          <a:ext cx="3525911" cy="3525911"/>
        </a:xfrm>
        <a:prstGeom prst="blockArc">
          <a:avLst>
            <a:gd name="adj1" fmla="val 0"/>
            <a:gd name="adj2" fmla="val 5400000"/>
            <a:gd name="adj3" fmla="val 4643"/>
          </a:avLst>
        </a:prstGeom>
        <a:gradFill rotWithShape="0">
          <a:gsLst>
            <a:gs pos="0">
              <a:schemeClr val="accent5">
                <a:hueOff val="2003568"/>
                <a:satOff val="-8793"/>
                <a:lumOff val="2614"/>
                <a:alphaOff val="0"/>
              </a:schemeClr>
            </a:gs>
            <a:gs pos="90000">
              <a:schemeClr val="accent5">
                <a:hueOff val="2003568"/>
                <a:satOff val="-8793"/>
                <a:lumOff val="2614"/>
                <a:alphaOff val="0"/>
                <a:shade val="100000"/>
                <a:satMod val="105000"/>
              </a:schemeClr>
            </a:gs>
            <a:gs pos="100000">
              <a:schemeClr val="accent5">
                <a:hueOff val="2003568"/>
                <a:satOff val="-8793"/>
                <a:lumOff val="2614"/>
                <a:alphaOff val="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A045758-8039-433B-B01F-E2A075AE500A}">
      <dsp:nvSpPr>
        <dsp:cNvPr id="0" name=""/>
        <dsp:cNvSpPr/>
      </dsp:nvSpPr>
      <dsp:spPr>
        <a:xfrm>
          <a:off x="937044" y="527806"/>
          <a:ext cx="3525911" cy="3525911"/>
        </a:xfrm>
        <a:prstGeom prst="blockArc">
          <a:avLst>
            <a:gd name="adj1" fmla="val 16200000"/>
            <a:gd name="adj2" fmla="val 0"/>
            <a:gd name="adj3" fmla="val 4643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</a:schemeClr>
            </a:gs>
            <a:gs pos="90000">
              <a:schemeClr val="accent5">
                <a:hueOff val="0"/>
                <a:satOff val="0"/>
                <a:lumOff val="0"/>
                <a:alphaOff val="0"/>
                <a:shade val="100000"/>
                <a:satMod val="10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51D309D-10F2-4518-857C-980248A608B6}">
      <dsp:nvSpPr>
        <dsp:cNvPr id="0" name=""/>
        <dsp:cNvSpPr/>
      </dsp:nvSpPr>
      <dsp:spPr>
        <a:xfrm>
          <a:off x="1887890" y="1478653"/>
          <a:ext cx="1624218" cy="1624218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</a:schemeClr>
            </a:gs>
            <a:gs pos="90000">
              <a:schemeClr val="accent4">
                <a:hueOff val="0"/>
                <a:satOff val="0"/>
                <a:lumOff val="0"/>
                <a:alphaOff val="0"/>
                <a:shade val="100000"/>
                <a:satMod val="10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  <a:scene3d>
            <a:camera prst="orthographicFront"/>
            <a:lightRig rig="soft" dir="t">
              <a:rot lat="0" lon="0" rev="10800000"/>
            </a:lightRig>
          </a:scene3d>
          <a:sp3d>
            <a:bevelT w="27940" h="12700"/>
            <a:contourClr>
              <a:srgbClr val="DDDDDD"/>
            </a:contourClr>
          </a:sp3d>
        </a:bodyPr>
        <a:lstStyle/>
        <a:p>
          <a:pPr marL="0" lvl="0" indent="0" algn="ctr" defTabSz="11557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600" b="1" kern="1200" cap="none" spc="15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rPr>
            <a:t>축제 분위기</a:t>
          </a:r>
        </a:p>
      </dsp:txBody>
      <dsp:txXfrm>
        <a:off x="2125751" y="1716514"/>
        <a:ext cx="1148496" cy="1148496"/>
      </dsp:txXfrm>
    </dsp:sp>
    <dsp:sp modelId="{57CFE86F-85AB-4C83-BBCB-4088B16E9690}">
      <dsp:nvSpPr>
        <dsp:cNvPr id="0" name=""/>
        <dsp:cNvSpPr/>
      </dsp:nvSpPr>
      <dsp:spPr>
        <a:xfrm>
          <a:off x="2131523" y="260"/>
          <a:ext cx="1136953" cy="1136953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</a:schemeClr>
            </a:gs>
            <a:gs pos="90000">
              <a:schemeClr val="accent5">
                <a:hueOff val="0"/>
                <a:satOff val="0"/>
                <a:lumOff val="0"/>
                <a:alphaOff val="0"/>
                <a:shade val="100000"/>
                <a:satMod val="10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  <a:scene3d>
            <a:camera prst="orthographicFront"/>
            <a:lightRig rig="soft" dir="t">
              <a:rot lat="0" lon="0" rev="10800000"/>
            </a:lightRig>
          </a:scene3d>
          <a:sp3d>
            <a:bevelT w="27940" h="12700"/>
            <a:contourClr>
              <a:srgbClr val="DDDDDD"/>
            </a:contourClr>
          </a:sp3d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b="1" kern="1200" cap="none" spc="15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rPr>
            <a:t>이미지 강조</a:t>
          </a:r>
        </a:p>
      </dsp:txBody>
      <dsp:txXfrm>
        <a:off x="2298026" y="166763"/>
        <a:ext cx="803947" cy="803947"/>
      </dsp:txXfrm>
    </dsp:sp>
    <dsp:sp modelId="{FC1E0A05-64D2-42EB-AB62-7730AAD489B3}">
      <dsp:nvSpPr>
        <dsp:cNvPr id="0" name=""/>
        <dsp:cNvSpPr/>
      </dsp:nvSpPr>
      <dsp:spPr>
        <a:xfrm>
          <a:off x="3853548" y="1722285"/>
          <a:ext cx="1136953" cy="1136953"/>
        </a:xfrm>
        <a:prstGeom prst="ellipse">
          <a:avLst/>
        </a:prstGeom>
        <a:gradFill rotWithShape="0">
          <a:gsLst>
            <a:gs pos="0">
              <a:schemeClr val="accent5">
                <a:hueOff val="2003568"/>
                <a:satOff val="-8793"/>
                <a:lumOff val="2614"/>
                <a:alphaOff val="0"/>
              </a:schemeClr>
            </a:gs>
            <a:gs pos="90000">
              <a:schemeClr val="accent5">
                <a:hueOff val="2003568"/>
                <a:satOff val="-8793"/>
                <a:lumOff val="2614"/>
                <a:alphaOff val="0"/>
                <a:shade val="100000"/>
                <a:satMod val="105000"/>
              </a:schemeClr>
            </a:gs>
            <a:gs pos="100000">
              <a:schemeClr val="accent5">
                <a:hueOff val="2003568"/>
                <a:satOff val="-8793"/>
                <a:lumOff val="2614"/>
                <a:alphaOff val="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  <a:scene3d>
            <a:camera prst="orthographicFront"/>
            <a:lightRig rig="soft" dir="t">
              <a:rot lat="0" lon="0" rev="10800000"/>
            </a:lightRig>
          </a:scene3d>
          <a:sp3d>
            <a:bevelT w="27940" h="12700"/>
            <a:contourClr>
              <a:srgbClr val="DDDDDD"/>
            </a:contourClr>
          </a:sp3d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b="1" kern="1200" cap="none" spc="15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rPr>
            <a:t>친밀감 유도</a:t>
          </a:r>
        </a:p>
      </dsp:txBody>
      <dsp:txXfrm>
        <a:off x="4020051" y="1888788"/>
        <a:ext cx="803947" cy="803947"/>
      </dsp:txXfrm>
    </dsp:sp>
    <dsp:sp modelId="{F9AFA409-03B4-4A4C-9A3E-9908F3406693}">
      <dsp:nvSpPr>
        <dsp:cNvPr id="0" name=""/>
        <dsp:cNvSpPr/>
      </dsp:nvSpPr>
      <dsp:spPr>
        <a:xfrm>
          <a:off x="2131523" y="3444311"/>
          <a:ext cx="1136953" cy="1136953"/>
        </a:xfrm>
        <a:prstGeom prst="ellipse">
          <a:avLst/>
        </a:prstGeom>
        <a:gradFill rotWithShape="0">
          <a:gsLst>
            <a:gs pos="0">
              <a:schemeClr val="accent5">
                <a:hueOff val="4007135"/>
                <a:satOff val="-17587"/>
                <a:lumOff val="5229"/>
                <a:alphaOff val="0"/>
              </a:schemeClr>
            </a:gs>
            <a:gs pos="90000">
              <a:schemeClr val="accent5">
                <a:hueOff val="4007135"/>
                <a:satOff val="-17587"/>
                <a:lumOff val="5229"/>
                <a:alphaOff val="0"/>
                <a:shade val="100000"/>
                <a:satMod val="105000"/>
              </a:schemeClr>
            </a:gs>
            <a:gs pos="100000">
              <a:schemeClr val="accent5">
                <a:hueOff val="4007135"/>
                <a:satOff val="-17587"/>
                <a:lumOff val="5229"/>
                <a:alphaOff val="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  <a:scene3d>
            <a:camera prst="orthographicFront"/>
            <a:lightRig rig="soft" dir="t">
              <a:rot lat="0" lon="0" rev="10800000"/>
            </a:lightRig>
          </a:scene3d>
          <a:sp3d>
            <a:bevelT w="27940" h="12700"/>
            <a:contourClr>
              <a:srgbClr val="DDDDDD"/>
            </a:contourClr>
          </a:sp3d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b="1" kern="1200" cap="none" spc="15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rPr>
            <a:t>버라이어티</a:t>
          </a:r>
        </a:p>
      </dsp:txBody>
      <dsp:txXfrm>
        <a:off x="2298026" y="3610814"/>
        <a:ext cx="803947" cy="803947"/>
      </dsp:txXfrm>
    </dsp:sp>
    <dsp:sp modelId="{645EB1F8-8A0E-4B3C-8E34-60461C663E22}">
      <dsp:nvSpPr>
        <dsp:cNvPr id="0" name=""/>
        <dsp:cNvSpPr/>
      </dsp:nvSpPr>
      <dsp:spPr>
        <a:xfrm>
          <a:off x="409497" y="1722285"/>
          <a:ext cx="1136953" cy="1136953"/>
        </a:xfrm>
        <a:prstGeom prst="ellipse">
          <a:avLst/>
        </a:prstGeom>
        <a:gradFill rotWithShape="0">
          <a:gsLst>
            <a:gs pos="0">
              <a:schemeClr val="accent5">
                <a:hueOff val="6010703"/>
                <a:satOff val="-26380"/>
                <a:lumOff val="7843"/>
                <a:alphaOff val="0"/>
              </a:schemeClr>
            </a:gs>
            <a:gs pos="90000">
              <a:schemeClr val="accent5">
                <a:hueOff val="6010703"/>
                <a:satOff val="-26380"/>
                <a:lumOff val="7843"/>
                <a:alphaOff val="0"/>
                <a:shade val="100000"/>
                <a:satMod val="105000"/>
              </a:schemeClr>
            </a:gs>
            <a:gs pos="100000">
              <a:schemeClr val="accent5">
                <a:hueOff val="6010703"/>
                <a:satOff val="-26380"/>
                <a:lumOff val="7843"/>
                <a:alphaOff val="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  <a:scene3d>
            <a:camera prst="orthographicFront"/>
            <a:lightRig rig="soft" dir="t">
              <a:rot lat="0" lon="0" rev="10800000"/>
            </a:lightRig>
          </a:scene3d>
          <a:sp3d>
            <a:bevelT w="27940" h="12700"/>
            <a:contourClr>
              <a:srgbClr val="DDDDDD"/>
            </a:contourClr>
          </a:sp3d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b="1" kern="1200" cap="none" spc="15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rPr>
            <a:t>클래식 분위기</a:t>
          </a:r>
        </a:p>
      </dsp:txBody>
      <dsp:txXfrm>
        <a:off x="576000" y="1888788"/>
        <a:ext cx="803947" cy="8039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6B794F-58F6-41DA-BDF0-EA005E7C5183}" type="datetimeFigureOut">
              <a:rPr lang="ko-KR" altLang="en-US" smtClean="0"/>
              <a:pPr/>
              <a:t>2018-06-15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D2B05D-0717-448B-9058-9FFD9597E5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71919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altLang="ko-KR"/>
              <a:t>2009-04-14</a:t>
            </a:r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2423E9A-25D2-484F-8E98-F0EA4A907CAF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90923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4125">
        <p15:prstTrans prst="wind"/>
        <p:sndAc>
          <p:stSnd>
            <p:snd r:embed="rId1" name="wind.wav"/>
          </p:stSnd>
        </p:sndAc>
      </p:transition>
    </mc:Choice>
    <mc:Fallback>
      <p:transition spd="slow" advTm="4125">
        <p:fade/>
        <p:sndAc>
          <p:stSnd>
            <p:snd r:embed="rId1" name="wind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/>
              <a:t>2009-04-14</a:t>
            </a:r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23E9A-25D2-484F-8E98-F0EA4A907C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2858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4125">
        <p15:prstTrans prst="wind"/>
        <p:sndAc>
          <p:stSnd>
            <p:snd r:embed="rId1" name="wind.wav"/>
          </p:stSnd>
        </p:sndAc>
      </p:transition>
    </mc:Choice>
    <mc:Fallback>
      <p:transition spd="slow" advTm="4125">
        <p:fade/>
        <p:sndAc>
          <p:stSnd>
            <p:snd r:embed="rId1" name="wind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/>
              <a:t>2009-04-14</a:t>
            </a:r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23E9A-25D2-484F-8E98-F0EA4A907C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81739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4125">
        <p15:prstTrans prst="wind"/>
        <p:sndAc>
          <p:stSnd>
            <p:snd r:embed="rId1" name="wind.wav"/>
          </p:stSnd>
        </p:sndAc>
      </p:transition>
    </mc:Choice>
    <mc:Fallback>
      <p:transition spd="slow" advTm="4125">
        <p:fade/>
        <p:sndAc>
          <p:stSnd>
            <p:snd r:embed="rId1" name="wind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/>
              <a:t>2009-04-14</a:t>
            </a:r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23E9A-25D2-484F-8E98-F0EA4A907C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068406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4125">
        <p15:prstTrans prst="wind"/>
        <p:sndAc>
          <p:stSnd>
            <p:snd r:embed="rId1" name="wind.wav"/>
          </p:stSnd>
        </p:sndAc>
      </p:transition>
    </mc:Choice>
    <mc:Fallback>
      <p:transition spd="slow" advTm="4125">
        <p:fade/>
        <p:sndAc>
          <p:stSnd>
            <p:snd r:embed="rId1" name="wind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/>
              <a:t>2009-04-14</a:t>
            </a:r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23E9A-25D2-484F-8E98-F0EA4A907CAF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58849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4125">
        <p15:prstTrans prst="wind"/>
        <p:sndAc>
          <p:stSnd>
            <p:snd r:embed="rId1" name="wind.wav"/>
          </p:stSnd>
        </p:sndAc>
      </p:transition>
    </mc:Choice>
    <mc:Fallback>
      <p:transition spd="slow" advTm="4125">
        <p:fade/>
        <p:sndAc>
          <p:stSnd>
            <p:snd r:embed="rId1" name="wind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/>
              <a:t>2009-04-14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23E9A-25D2-484F-8E98-F0EA4A907C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38703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4125">
        <p15:prstTrans prst="wind"/>
        <p:sndAc>
          <p:stSnd>
            <p:snd r:embed="rId1" name="wind.wav"/>
          </p:stSnd>
        </p:sndAc>
      </p:transition>
    </mc:Choice>
    <mc:Fallback>
      <p:transition spd="slow" advTm="4125">
        <p:fade/>
        <p:sndAc>
          <p:stSnd>
            <p:snd r:embed="rId1" name="wind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/>
              <a:t>2009-04-14</a:t>
            </a:r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23E9A-25D2-484F-8E98-F0EA4A907C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02770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4125">
        <p15:prstTrans prst="wind"/>
        <p:sndAc>
          <p:stSnd>
            <p:snd r:embed="rId1" name="wind.wav"/>
          </p:stSnd>
        </p:sndAc>
      </p:transition>
    </mc:Choice>
    <mc:Fallback>
      <p:transition spd="slow" advTm="4125">
        <p:fade/>
        <p:sndAc>
          <p:stSnd>
            <p:snd r:embed="rId1" name="wind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/>
              <a:t>2009-04-14</a:t>
            </a:r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23E9A-25D2-484F-8E98-F0EA4A907C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49479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4125">
        <p15:prstTrans prst="wind"/>
        <p:sndAc>
          <p:stSnd>
            <p:snd r:embed="rId1" name="wind.wav"/>
          </p:stSnd>
        </p:sndAc>
      </p:transition>
    </mc:Choice>
    <mc:Fallback>
      <p:transition spd="slow" advTm="4125">
        <p:fade/>
        <p:sndAc>
          <p:stSnd>
            <p:snd r:embed="rId1" name="wind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/>
              <a:t>2009-04-14</a:t>
            </a:r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23E9A-25D2-484F-8E98-F0EA4A907C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51968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4125">
        <p15:prstTrans prst="wind"/>
        <p:sndAc>
          <p:stSnd>
            <p:snd r:embed="rId1" name="wind.wav"/>
          </p:stSnd>
        </p:sndAc>
      </p:transition>
    </mc:Choice>
    <mc:Fallback>
      <p:transition spd="slow" advTm="4125">
        <p:fade/>
        <p:sndAc>
          <p:stSnd>
            <p:snd r:embed="rId1" name="wind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/>
              <a:t>2009-04-14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23E9A-25D2-484F-8E98-F0EA4A907C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55817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4125">
        <p15:prstTrans prst="wind"/>
        <p:sndAc>
          <p:stSnd>
            <p:snd r:embed="rId1" name="wind.wav"/>
          </p:stSnd>
        </p:sndAc>
      </p:transition>
    </mc:Choice>
    <mc:Fallback>
      <p:transition spd="slow" advTm="4125">
        <p:fade/>
        <p:sndAc>
          <p:stSnd>
            <p:snd r:embed="rId1" name="wind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/>
              <a:t>2009-04-14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23E9A-25D2-484F-8E98-F0EA4A907C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18425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4125">
        <p15:prstTrans prst="wind"/>
        <p:sndAc>
          <p:stSnd>
            <p:snd r:embed="rId1" name="wind.wav"/>
          </p:stSnd>
        </p:sndAc>
      </p:transition>
    </mc:Choice>
    <mc:Fallback>
      <p:transition spd="slow" advTm="4125">
        <p:fade/>
        <p:sndAc>
          <p:stSnd>
            <p:snd r:embed="rId1" name="wind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altLang="ko-KR"/>
              <a:t>2009-04-14</a:t>
            </a:r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E2423E9A-25D2-484F-8E98-F0EA4A907C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9328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4125">
        <p15:prstTrans prst="wind"/>
        <p:sndAc>
          <p:stSnd>
            <p:snd r:embed="rId13" name="wind.wav"/>
          </p:stSnd>
        </p:sndAc>
      </p:transition>
    </mc:Choice>
    <mc:Fallback>
      <p:transition spd="slow" advTm="4125">
        <p:fade/>
        <p:sndAc>
          <p:stSnd>
            <p:snd r:embed="rId13" name="wind.wav"/>
          </p:stSnd>
        </p:sndAc>
      </p:transition>
    </mc:Fallback>
  </mc:AlternateContent>
  <p:hf hdr="0" ftr="0"/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1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1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1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1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1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1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1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1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1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/>
              <a:t>고객 상담 기법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/>
              <a:t>상담의 이론과 실제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/>
              <a:t>2009-04-14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23E9A-25D2-484F-8E98-F0EA4A907CAF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4125">
        <p15:prstTrans prst="wind"/>
        <p:sndAc>
          <p:stSnd>
            <p:snd r:embed="rId2" name="wind.wav"/>
          </p:stSnd>
        </p:sndAc>
      </p:transition>
    </mc:Choice>
    <mc:Fallback>
      <p:transition spd="slow" advTm="4125">
        <p:fade/>
        <p:sndAc>
          <p:stSnd>
            <p:snd r:embed="rId2" name="wind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단계적 둔화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/>
              <a:t>2009-04-14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23E9A-25D2-484F-8E98-F0EA4A907CAF}" type="slidenum">
              <a:rPr lang="ko-KR" altLang="en-US" smtClean="0"/>
              <a:pPr/>
              <a:t>2</a:t>
            </a:fld>
            <a:endParaRPr lang="ko-KR" altLang="en-US"/>
          </a:p>
        </p:txBody>
      </p:sp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id="{5B039D08-1998-4E6D-A18E-D2C9A275E1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7101680"/>
              </p:ext>
            </p:extLst>
          </p:nvPr>
        </p:nvGraphicFramePr>
        <p:xfrm>
          <a:off x="971600" y="2132856"/>
          <a:ext cx="6768753" cy="22925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6251">
                  <a:extLst>
                    <a:ext uri="{9D8B030D-6E8A-4147-A177-3AD203B41FA5}">
                      <a16:colId xmlns:a16="http://schemas.microsoft.com/office/drawing/2014/main" val="2362416227"/>
                    </a:ext>
                  </a:extLst>
                </a:gridCol>
                <a:gridCol w="2256251">
                  <a:extLst>
                    <a:ext uri="{9D8B030D-6E8A-4147-A177-3AD203B41FA5}">
                      <a16:colId xmlns:a16="http://schemas.microsoft.com/office/drawing/2014/main" val="456393488"/>
                    </a:ext>
                  </a:extLst>
                </a:gridCol>
                <a:gridCol w="2256251">
                  <a:extLst>
                    <a:ext uri="{9D8B030D-6E8A-4147-A177-3AD203B41FA5}">
                      <a16:colId xmlns:a16="http://schemas.microsoft.com/office/drawing/2014/main" val="1076810320"/>
                    </a:ext>
                  </a:extLst>
                </a:gridCol>
              </a:tblGrid>
              <a:tr h="55521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ko-KR" sz="1800" dirty="0"/>
                        <a:t>첫째</a:t>
                      </a:r>
                      <a:endParaRPr lang="en-US" altLang="ko-KR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ko-KR" sz="1800" dirty="0"/>
                        <a:t>둘째</a:t>
                      </a:r>
                      <a:endParaRPr lang="ko-KR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ko-KR" sz="1800" dirty="0"/>
                        <a:t>셋째</a:t>
                      </a:r>
                      <a:endParaRPr lang="ko-KR" altLang="en-US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28527131"/>
                  </a:ext>
                </a:extLst>
              </a:tr>
              <a:tr h="1677038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ko-KR" sz="1800" dirty="0"/>
                        <a:t>불안 장면을 묘사한 각 항목을 약</a:t>
                      </a:r>
                      <a:r>
                        <a:rPr lang="en-US" altLang="ko-KR" sz="1800" dirty="0"/>
                        <a:t>5</a:t>
                      </a:r>
                      <a:r>
                        <a:rPr lang="ko-KR" altLang="ko-KR" sz="1800" dirty="0"/>
                        <a:t>초 </a:t>
                      </a:r>
                      <a:r>
                        <a:rPr lang="ko-KR" altLang="ko-KR" sz="1800" dirty="0" err="1"/>
                        <a:t>동안씩</a:t>
                      </a:r>
                      <a:r>
                        <a:rPr lang="ko-KR" altLang="ko-KR" sz="1800" dirty="0"/>
                        <a:t> 세 번에 연속해서 제시</a:t>
                      </a:r>
                      <a:endParaRPr lang="en-US" altLang="ko-KR" sz="1800" dirty="0"/>
                    </a:p>
                    <a:p>
                      <a:pPr latinLnBrk="1"/>
                      <a:endParaRPr lang="ko-KR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ko-KR" sz="1800" dirty="0"/>
                        <a:t>불안하다는 신호가 있으면</a:t>
                      </a:r>
                      <a:r>
                        <a:rPr lang="en-US" altLang="ko-KR" sz="1800" dirty="0"/>
                        <a:t>, 30</a:t>
                      </a:r>
                      <a:r>
                        <a:rPr lang="ko-KR" altLang="ko-KR" sz="1800" dirty="0"/>
                        <a:t>초 동안 쉬게 한 후 약</a:t>
                      </a:r>
                      <a:r>
                        <a:rPr lang="en-US" altLang="ko-KR" sz="1800" dirty="0"/>
                        <a:t>10</a:t>
                      </a:r>
                      <a:r>
                        <a:rPr lang="ko-KR" altLang="ko-KR" sz="1800" dirty="0"/>
                        <a:t>초 동안 다시 제시</a:t>
                      </a:r>
                      <a:endParaRPr lang="en-US" altLang="ko-KR" sz="1800" dirty="0"/>
                    </a:p>
                    <a:p>
                      <a:pPr latinLnBrk="1"/>
                      <a:endParaRPr lang="ko-KR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ko-KR" sz="1800" dirty="0"/>
                        <a:t>두 번째 제시까지 불안 신호가 없을 경우에는 </a:t>
                      </a:r>
                      <a:r>
                        <a:rPr lang="en-US" altLang="ko-KR" sz="1800" dirty="0"/>
                        <a:t>20</a:t>
                      </a:r>
                      <a:r>
                        <a:rPr lang="ko-KR" altLang="ko-KR" sz="1800" dirty="0"/>
                        <a:t>초 동안 쉬고</a:t>
                      </a:r>
                      <a:r>
                        <a:rPr lang="en-US" altLang="ko-KR" sz="1800" dirty="0"/>
                        <a:t>, </a:t>
                      </a:r>
                      <a:r>
                        <a:rPr lang="ko-KR" altLang="ko-KR" sz="1800" dirty="0"/>
                        <a:t>세 번째는 약</a:t>
                      </a:r>
                      <a:r>
                        <a:rPr lang="en-US" altLang="ko-KR" sz="1800" dirty="0"/>
                        <a:t>15</a:t>
                      </a:r>
                      <a:r>
                        <a:rPr lang="ko-KR" altLang="ko-KR" sz="1800" dirty="0"/>
                        <a:t>초 동안 제시</a:t>
                      </a:r>
                      <a:endParaRPr lang="en-US" altLang="ko-KR" sz="1800" dirty="0"/>
                    </a:p>
                    <a:p>
                      <a:pPr latinLnBrk="1"/>
                      <a:endParaRPr lang="ko-KR" alt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3562876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4125">
        <p15:prstTrans prst="wind"/>
        <p:sndAc>
          <p:stSnd>
            <p:snd r:embed="rId2" name="wind.wav"/>
          </p:stSnd>
        </p:sndAc>
      </p:transition>
    </mc:Choice>
    <mc:Fallback>
      <p:transition spd="slow" advTm="4125">
        <p:fade/>
        <p:sndAc>
          <p:stSnd>
            <p:snd r:embed="rId2" name="wind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자기 표현의 훈련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ko-KR" altLang="en-US" dirty="0"/>
              <a:t>소외의식 이나 자기 피해 의식 극복</a:t>
            </a:r>
            <a:endParaRPr lang="en-US" altLang="ko-KR" dirty="0"/>
          </a:p>
          <a:p>
            <a:pPr lvl="1">
              <a:buFont typeface="Wingdings" pitchFamily="2" charset="2"/>
              <a:buChar char="v"/>
            </a:pPr>
            <a:r>
              <a:rPr lang="ko-KR" altLang="en-US" dirty="0"/>
              <a:t>남의 시선을 회피함</a:t>
            </a:r>
            <a:r>
              <a:rPr lang="en-US" altLang="ko-KR" dirty="0"/>
              <a:t>. </a:t>
            </a:r>
          </a:p>
          <a:p>
            <a:pPr lvl="1">
              <a:buFont typeface="Wingdings" pitchFamily="2" charset="2"/>
              <a:buChar char="v"/>
            </a:pPr>
            <a:r>
              <a:rPr lang="ko-KR" altLang="en-US" dirty="0"/>
              <a:t>상대방의 잘못을 지적</a:t>
            </a:r>
            <a:r>
              <a:rPr lang="en-US" altLang="ko-KR" dirty="0"/>
              <a:t>·</a:t>
            </a:r>
            <a:r>
              <a:rPr lang="ko-KR" altLang="en-US" dirty="0"/>
              <a:t>언급하기를 두려워함</a:t>
            </a:r>
            <a:r>
              <a:rPr lang="en-US" altLang="ko-KR" dirty="0"/>
              <a:t>. </a:t>
            </a:r>
          </a:p>
          <a:p>
            <a:pPr lvl="1">
              <a:buFont typeface="Wingdings" pitchFamily="2" charset="2"/>
              <a:buChar char="v"/>
            </a:pPr>
            <a:r>
              <a:rPr lang="ko-KR" altLang="en-US" dirty="0"/>
              <a:t>모임이나 회의에서 구석 자리만 찾는 습관 </a:t>
            </a:r>
          </a:p>
          <a:p>
            <a:pPr lvl="1">
              <a:buFont typeface="Wingdings" pitchFamily="2" charset="2"/>
              <a:buChar char="v"/>
            </a:pPr>
            <a:r>
              <a:rPr lang="ko-KR" altLang="en-US" dirty="0"/>
              <a:t>자기를 비난하는 소리를 듣고만 있는 것 </a:t>
            </a:r>
          </a:p>
          <a:p>
            <a:pPr lvl="1">
              <a:buFont typeface="Wingdings" pitchFamily="2" charset="2"/>
              <a:buChar char="v"/>
            </a:pPr>
            <a:r>
              <a:rPr lang="ko-KR" altLang="en-US" dirty="0"/>
              <a:t>불만이나 적개심 등의 표현을 주저하는 것 </a:t>
            </a:r>
          </a:p>
          <a:p>
            <a:pPr lvl="1">
              <a:buFont typeface="Wingdings" pitchFamily="2" charset="2"/>
              <a:buChar char="v"/>
            </a:pPr>
            <a:r>
              <a:rPr lang="ko-KR" altLang="en-US" dirty="0"/>
              <a:t>좋아하는 대상에게 애정을 표현하지 못함 </a:t>
            </a:r>
          </a:p>
          <a:p>
            <a:pPr lvl="1">
              <a:buFont typeface="Wingdings" pitchFamily="2" charset="2"/>
              <a:buChar char="v"/>
            </a:pPr>
            <a:r>
              <a:rPr lang="ko-KR" altLang="en-US" dirty="0"/>
              <a:t>타인을 칭찬할 줄도 모르고 칭찬받을 줄도 모름 </a:t>
            </a:r>
          </a:p>
          <a:p>
            <a:pPr lvl="1">
              <a:buFont typeface="Wingdings" pitchFamily="2" charset="2"/>
              <a:buChar char="v"/>
            </a:pPr>
            <a:r>
              <a:rPr lang="ko-KR" altLang="en-US" dirty="0"/>
              <a:t>친구의 비합리적 요구를 거절하지 못하는 행동 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/>
              <a:t>2009-04-14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23E9A-25D2-484F-8E98-F0EA4A907CAF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4125">
        <p15:prstTrans prst="wind"/>
        <p:sndAc>
          <p:stSnd>
            <p:snd r:embed="rId2" name="wind.wav"/>
          </p:stSnd>
        </p:sndAc>
      </p:transition>
    </mc:Choice>
    <mc:Fallback>
      <p:transition spd="slow" advTm="4125">
        <p:fade/>
        <p:sndAc>
          <p:stSnd>
            <p:snd r:embed="rId2" name="wind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혐오 치료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문제행동을 유발하는 자극을 혐오스러운 성질의 것으로 바꾸어</a:t>
            </a:r>
            <a:r>
              <a:rPr lang="en-US" altLang="ko-KR" dirty="0"/>
              <a:t> </a:t>
            </a:r>
            <a:r>
              <a:rPr lang="ko-KR" altLang="en-US" dirty="0"/>
              <a:t>자극에 대한 습관적 반응을 줄임</a:t>
            </a:r>
            <a:endParaRPr lang="en-US" altLang="ko-KR" dirty="0"/>
          </a:p>
          <a:p>
            <a:r>
              <a:rPr lang="ko-KR" altLang="en-US" dirty="0"/>
              <a:t>부정적인 속성과 반복적으로 연결시킨 대상이나 활동은 처음에는 없던 부정적인 속성을 띠게 된다는 조건형성의 원리</a:t>
            </a:r>
            <a:endParaRPr lang="en-US" altLang="ko-KR" dirty="0"/>
          </a:p>
          <a:p>
            <a:r>
              <a:rPr lang="ko-KR" altLang="en-US" dirty="0"/>
              <a:t>혐오자극으로는 전기 충격이나 </a:t>
            </a:r>
            <a:r>
              <a:rPr lang="ko-KR" altLang="en-US" dirty="0" err="1"/>
              <a:t>구초제가</a:t>
            </a:r>
            <a:r>
              <a:rPr lang="ko-KR" altLang="en-US" dirty="0"/>
              <a:t> 사용</a:t>
            </a:r>
            <a:r>
              <a:rPr lang="en-US" altLang="ko-KR" dirty="0"/>
              <a:t>. </a:t>
            </a:r>
            <a:r>
              <a:rPr lang="ko-KR" altLang="en-US" dirty="0"/>
              <a:t>상담 장면에서는 이런 실제적인 자극 대신에 상담자의 지시에 따라 혐오스러운 장면이나 자극을 반복적으로 상상하게 함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/>
              <a:t>2009-04-14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23E9A-25D2-484F-8E98-F0EA4A907CAF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4125">
        <p15:prstTrans prst="wind"/>
        <p:sndAc>
          <p:stSnd>
            <p:snd r:embed="rId2" name="wind.wav"/>
          </p:stSnd>
        </p:sndAc>
      </p:transition>
    </mc:Choice>
    <mc:Fallback>
      <p:transition spd="slow" advTm="4125">
        <p:fade/>
        <p:sndAc>
          <p:stSnd>
            <p:snd r:embed="rId2" name="wind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긍정적 강화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바람직한 행동을 할 때마다 보상을 주어 그 행동을 강화시키는 방법</a:t>
            </a:r>
            <a:endParaRPr lang="en-US" altLang="ko-KR" dirty="0"/>
          </a:p>
          <a:p>
            <a:r>
              <a:rPr lang="ko-KR" altLang="en-US" dirty="0" err="1"/>
              <a:t>강화물에는</a:t>
            </a:r>
            <a:r>
              <a:rPr lang="ko-KR" altLang="en-US" dirty="0"/>
              <a:t> 음식</a:t>
            </a:r>
            <a:r>
              <a:rPr lang="en-US" altLang="ko-KR" dirty="0"/>
              <a:t>·</a:t>
            </a:r>
            <a:r>
              <a:rPr lang="ko-KR" altLang="en-US" dirty="0"/>
              <a:t>수면 등 생리적 욕구를 충족시켜 주는 것</a:t>
            </a:r>
            <a:endParaRPr lang="en-US" altLang="ko-KR" dirty="0"/>
          </a:p>
          <a:p>
            <a:r>
              <a:rPr lang="ko-KR" altLang="en-US" dirty="0"/>
              <a:t>미소</a:t>
            </a:r>
            <a:r>
              <a:rPr lang="en-US" altLang="ko-KR" dirty="0"/>
              <a:t>·</a:t>
            </a:r>
            <a:r>
              <a:rPr lang="ko-KR" altLang="en-US" dirty="0"/>
              <a:t>인정</a:t>
            </a:r>
            <a:r>
              <a:rPr lang="en-US" altLang="ko-KR" dirty="0"/>
              <a:t>·</a:t>
            </a:r>
            <a:r>
              <a:rPr lang="ko-KR" altLang="en-US" dirty="0"/>
              <a:t>칭찬</a:t>
            </a:r>
            <a:r>
              <a:rPr lang="en-US" altLang="ko-KR" dirty="0"/>
              <a:t>·</a:t>
            </a:r>
            <a:r>
              <a:rPr lang="ko-KR" altLang="en-US" dirty="0"/>
              <a:t>돈</a:t>
            </a:r>
            <a:r>
              <a:rPr lang="en-US" altLang="ko-KR" dirty="0"/>
              <a:t>·</a:t>
            </a:r>
            <a:r>
              <a:rPr lang="ko-KR" altLang="en-US" dirty="0"/>
              <a:t>선물 등 사회적 욕구를 충족시켜 주는 것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/>
              <a:t>2009-04-14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23E9A-25D2-484F-8E98-F0EA4A907CAF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4125">
        <p15:prstTrans prst="wind"/>
        <p:sndAc>
          <p:stSnd>
            <p:snd r:embed="rId2" name="wind.wav"/>
          </p:stSnd>
        </p:sndAc>
      </p:transition>
    </mc:Choice>
    <mc:Fallback>
      <p:transition spd="slow" advTm="4125">
        <p:fade/>
        <p:sndAc>
          <p:stSnd>
            <p:snd r:embed="rId2" name="wind.wav"/>
          </p:stSnd>
        </p:sndAc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마인드 비교</a:t>
            </a:r>
          </a:p>
        </p:txBody>
      </p:sp>
      <p:sp>
        <p:nvSpPr>
          <p:cNvPr id="7" name="텍스트 개체 틀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긍정적인 부류</a:t>
            </a:r>
          </a:p>
        </p:txBody>
      </p:sp>
      <p:graphicFrame>
        <p:nvGraphicFramePr>
          <p:cNvPr id="11" name="내용 개체 틀 10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004942244"/>
              </p:ext>
            </p:extLst>
          </p:nvPr>
        </p:nvGraphicFramePr>
        <p:xfrm>
          <a:off x="857250" y="2720975"/>
          <a:ext cx="3565525" cy="3384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텍스트 개체 틀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ko-KR" altLang="en-US" dirty="0"/>
              <a:t>부정적인 부류</a:t>
            </a:r>
          </a:p>
        </p:txBody>
      </p:sp>
      <p:graphicFrame>
        <p:nvGraphicFramePr>
          <p:cNvPr id="12" name="내용 개체 틀 11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162059433"/>
              </p:ext>
            </p:extLst>
          </p:nvPr>
        </p:nvGraphicFramePr>
        <p:xfrm>
          <a:off x="4702175" y="2719388"/>
          <a:ext cx="3565525" cy="3382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/>
              <a:t>2009-04-14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23E9A-25D2-484F-8E98-F0EA4A907CAF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52937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4125">
        <p15:prstTrans prst="wind"/>
        <p:sndAc>
          <p:stSnd>
            <p:snd r:embed="rId2" name="wind.wav"/>
          </p:stSnd>
        </p:sndAc>
      </p:transition>
    </mc:Choice>
    <mc:Fallback>
      <p:transition spd="slow" advTm="4125">
        <p:fade/>
        <p:sndAc>
          <p:stSnd>
            <p:snd r:embed="rId2" name="wind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연출 방향</a:t>
            </a:r>
          </a:p>
        </p:txBody>
      </p:sp>
      <p:graphicFrame>
        <p:nvGraphicFramePr>
          <p:cNvPr id="5" name="내용 개체 틀 4"/>
          <p:cNvGraphicFramePr>
            <a:graphicFrameLocks noGrp="1"/>
          </p:cNvGraphicFramePr>
          <p:nvPr>
            <p:ph idx="1"/>
          </p:nvPr>
        </p:nvGraphicFramePr>
        <p:xfrm>
          <a:off x="914400" y="1571625"/>
          <a:ext cx="5400000" cy="4581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084" name="Picture 12" descr="C:\Users\Administrator\AppData\Local\Microsoft\Windows\Temporary Internet Files\Content.IE5\3RZDJ70J\MPj04251490000[1].jpg"/>
          <p:cNvPicPr>
            <a:picLocks noChangeAspect="1" noChangeArrowheads="1"/>
          </p:cNvPicPr>
          <p:nvPr/>
        </p:nvPicPr>
        <p:blipFill>
          <a:blip r:embed="rId8"/>
          <a:srcRect l="12543" r="12543"/>
          <a:stretch>
            <a:fillRect/>
          </a:stretch>
        </p:blipFill>
        <p:spPr bwMode="auto">
          <a:xfrm>
            <a:off x="6340447" y="1643644"/>
            <a:ext cx="2232081" cy="450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780856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4125">
        <p15:prstTrans prst="wind"/>
        <p:sndAc>
          <p:stSnd>
            <p:snd r:embed="rId2" name="wind.wav"/>
          </p:stSnd>
        </p:sndAc>
      </p:transition>
    </mc:Choice>
    <mc:Fallback>
      <p:transition spd="slow" advTm="4125">
        <p:fade/>
        <p:sndAc>
          <p:stSnd>
            <p:snd r:embed="rId2" name="wind.wav"/>
          </p:stSnd>
        </p:sndAc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내용 개체 틀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4815799"/>
              </p:ext>
            </p:extLst>
          </p:nvPr>
        </p:nvGraphicFramePr>
        <p:xfrm>
          <a:off x="5364088" y="2348880"/>
          <a:ext cx="3234688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altLang="ko-KR" dirty="0"/>
              <a:t>GOOD-WILL </a:t>
            </a:r>
            <a:r>
              <a:rPr lang="ko-KR" altLang="en-US" dirty="0"/>
              <a:t>조성</a:t>
            </a:r>
            <a:endParaRPr lang="en-US" altLang="ko-KR" dirty="0"/>
          </a:p>
          <a:p>
            <a:r>
              <a:rPr lang="en-US" altLang="ko-KR" dirty="0"/>
              <a:t>IMAGE-UP</a:t>
            </a:r>
            <a:r>
              <a:rPr lang="ko-KR" altLang="en-US" dirty="0"/>
              <a:t>에 주력</a:t>
            </a:r>
            <a:endParaRPr lang="en-US" altLang="ko-KR" dirty="0"/>
          </a:p>
          <a:p>
            <a:endParaRPr lang="ko-KR" altLang="en-US" dirty="0"/>
          </a:p>
          <a:p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고객 만족도 조사 결과</a:t>
            </a:r>
          </a:p>
        </p:txBody>
      </p:sp>
      <p:sp>
        <p:nvSpPr>
          <p:cNvPr id="5" name="구름 4">
            <a:extLst>
              <a:ext uri="{FF2B5EF4-FFF2-40B4-BE49-F238E27FC236}">
                <a16:creationId xmlns:a16="http://schemas.microsoft.com/office/drawing/2014/main" id="{154537B7-7AFE-4629-89A8-9ABD7F4D59DF}"/>
              </a:ext>
            </a:extLst>
          </p:cNvPr>
          <p:cNvSpPr/>
          <p:nvPr/>
        </p:nvSpPr>
        <p:spPr>
          <a:xfrm>
            <a:off x="857250" y="3429000"/>
            <a:ext cx="3786758" cy="2232248"/>
          </a:xfrm>
          <a:prstGeom prst="cloud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하루일정을 </a:t>
            </a:r>
            <a:br>
              <a:rPr lang="en-US" altLang="ko-KR" dirty="0"/>
            </a:br>
            <a:r>
              <a:rPr lang="ko-KR" altLang="en-US" dirty="0"/>
              <a:t>마치고 </a:t>
            </a:r>
            <a:r>
              <a:rPr lang="ko-KR" altLang="en-US" dirty="0" err="1"/>
              <a:t>즐길거리</a:t>
            </a:r>
            <a:r>
              <a:rPr lang="en-US" altLang="ko-KR" dirty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795575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4125">
        <p15:prstTrans prst="wind"/>
        <p:sndAc>
          <p:stSnd>
            <p:snd r:embed="rId2" name="wind.wav"/>
          </p:stSnd>
        </p:sndAc>
      </p:transition>
    </mc:Choice>
    <mc:Fallback>
      <p:transition spd="slow" advTm="4125">
        <p:fade/>
        <p:sndAc>
          <p:stSnd>
            <p:snd r:embed="rId2" name="wind.wav"/>
          </p:stSnd>
        </p:sndAc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D3BB11D-60C6-4C3E-A9C5-9353BC93E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투숙객을 위한 엔터테인먼트</a:t>
            </a:r>
          </a:p>
        </p:txBody>
      </p:sp>
      <p:graphicFrame>
        <p:nvGraphicFramePr>
          <p:cNvPr id="7" name="내용 개체 틀 6">
            <a:extLst>
              <a:ext uri="{FF2B5EF4-FFF2-40B4-BE49-F238E27FC236}">
                <a16:creationId xmlns:a16="http://schemas.microsoft.com/office/drawing/2014/main" id="{26A5BCA7-4D90-420C-837A-695C040DE4A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2398875"/>
              </p:ext>
            </p:extLst>
          </p:nvPr>
        </p:nvGraphicFramePr>
        <p:xfrm>
          <a:off x="3779912" y="1097280"/>
          <a:ext cx="4949277" cy="3567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6866">
                  <a:extLst>
                    <a:ext uri="{9D8B030D-6E8A-4147-A177-3AD203B41FA5}">
                      <a16:colId xmlns:a16="http://schemas.microsoft.com/office/drawing/2014/main" val="2939427685"/>
                    </a:ext>
                  </a:extLst>
                </a:gridCol>
                <a:gridCol w="1196866">
                  <a:extLst>
                    <a:ext uri="{9D8B030D-6E8A-4147-A177-3AD203B41FA5}">
                      <a16:colId xmlns:a16="http://schemas.microsoft.com/office/drawing/2014/main" val="4201904061"/>
                    </a:ext>
                  </a:extLst>
                </a:gridCol>
                <a:gridCol w="1583545">
                  <a:extLst>
                    <a:ext uri="{9D8B030D-6E8A-4147-A177-3AD203B41FA5}">
                      <a16:colId xmlns:a16="http://schemas.microsoft.com/office/drawing/2014/main" val="817895922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414165562"/>
                    </a:ext>
                  </a:extLst>
                </a:gridCol>
              </a:tblGrid>
              <a:tr h="492049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소개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시간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내부 </a:t>
                      </a:r>
                      <a:r>
                        <a:rPr lang="ko-KR" altLang="en-US" dirty="0" err="1"/>
                        <a:t>직원용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4623560"/>
                  </a:ext>
                </a:extLst>
              </a:tr>
              <a:tr h="49204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간식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조식 및 중식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오전</a:t>
                      </a:r>
                      <a:r>
                        <a:rPr lang="en-US" altLang="ko-KR" dirty="0"/>
                        <a:t>5</a:t>
                      </a:r>
                      <a:r>
                        <a:rPr lang="ko-KR" altLang="en-US" dirty="0"/>
                        <a:t>시</a:t>
                      </a:r>
                      <a:r>
                        <a:rPr lang="en-US" altLang="ko-KR" dirty="0"/>
                        <a:t>~</a:t>
                      </a:r>
                      <a:r>
                        <a:rPr lang="ko-KR" altLang="en-US" dirty="0"/>
                        <a:t>오후</a:t>
                      </a:r>
                      <a:r>
                        <a:rPr lang="en-US" altLang="ko-KR" dirty="0"/>
                        <a:t> 3</a:t>
                      </a:r>
                      <a:r>
                        <a:rPr lang="ko-KR" altLang="en-US" dirty="0"/>
                        <a:t>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4800612"/>
                  </a:ext>
                </a:extLst>
              </a:tr>
              <a:tr h="69334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Willy’s Snack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수프 앤 </a:t>
                      </a:r>
                      <a:r>
                        <a:rPr lang="ko-KR" altLang="en-US" dirty="0" err="1"/>
                        <a:t>샌트위치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/>
                        <a:t>오전</a:t>
                      </a:r>
                      <a:r>
                        <a:rPr lang="en-US" altLang="ko-KR" dirty="0"/>
                        <a:t>2</a:t>
                      </a:r>
                      <a:r>
                        <a:rPr lang="ko-KR" altLang="en-US" dirty="0"/>
                        <a:t>시</a:t>
                      </a:r>
                      <a:r>
                        <a:rPr lang="en-US" altLang="ko-KR" dirty="0"/>
                        <a:t>~</a:t>
                      </a:r>
                      <a:r>
                        <a:rPr lang="ko-KR" altLang="en-US" dirty="0"/>
                        <a:t>오후</a:t>
                      </a:r>
                      <a:r>
                        <a:rPr lang="en-US" altLang="ko-KR" dirty="0"/>
                        <a:t>7</a:t>
                      </a:r>
                      <a:r>
                        <a:rPr lang="ko-KR" altLang="en-US" dirty="0"/>
                        <a:t>시</a:t>
                      </a:r>
                    </a:p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9775910"/>
                  </a:ext>
                </a:extLst>
              </a:tr>
              <a:tr h="69334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It’s All Good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정통 미국식 </a:t>
                      </a:r>
                      <a:r>
                        <a:rPr lang="ko-KR" altLang="en-US" dirty="0" err="1"/>
                        <a:t>풀코스</a:t>
                      </a:r>
                      <a:r>
                        <a:rPr lang="ko-KR" altLang="en-US" dirty="0"/>
                        <a:t> 식사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연중무휴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2858363"/>
                  </a:ext>
                </a:extLst>
              </a:tr>
              <a:tr h="69334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Best Bets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파인 </a:t>
                      </a:r>
                      <a:r>
                        <a:rPr lang="ko-KR" altLang="en-US" dirty="0" err="1"/>
                        <a:t>다이닝</a:t>
                      </a:r>
                      <a:r>
                        <a:rPr lang="en-US" altLang="ko-KR" dirty="0"/>
                        <a:t>, </a:t>
                      </a:r>
                      <a:r>
                        <a:rPr lang="ko-KR" altLang="en-US" dirty="0"/>
                        <a:t>야외 좌석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오전</a:t>
                      </a:r>
                      <a:r>
                        <a:rPr lang="en-US" altLang="ko-KR" dirty="0"/>
                        <a:t>5</a:t>
                      </a:r>
                      <a:r>
                        <a:rPr lang="ko-KR" altLang="en-US" dirty="0"/>
                        <a:t>시</a:t>
                      </a:r>
                      <a:r>
                        <a:rPr lang="en-US" altLang="ko-KR" dirty="0"/>
                        <a:t>~</a:t>
                      </a:r>
                      <a:r>
                        <a:rPr lang="ko-KR" altLang="en-US" dirty="0"/>
                        <a:t>오후</a:t>
                      </a:r>
                      <a:r>
                        <a:rPr lang="en-US" altLang="ko-KR" dirty="0"/>
                        <a:t> 3</a:t>
                      </a:r>
                      <a:r>
                        <a:rPr lang="ko-KR" altLang="en-US" dirty="0"/>
                        <a:t>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8393109"/>
                  </a:ext>
                </a:extLst>
              </a:tr>
              <a:tr h="492049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At the Top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/>
                        <a:t>밤새 라이브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/>
                        <a:t>오전</a:t>
                      </a:r>
                      <a:r>
                        <a:rPr lang="en-US" altLang="ko-KR" dirty="0"/>
                        <a:t>2</a:t>
                      </a:r>
                      <a:r>
                        <a:rPr lang="ko-KR" altLang="en-US" dirty="0"/>
                        <a:t>시</a:t>
                      </a:r>
                      <a:r>
                        <a:rPr lang="en-US" altLang="ko-KR" dirty="0"/>
                        <a:t>~</a:t>
                      </a:r>
                      <a:r>
                        <a:rPr lang="ko-KR" altLang="en-US" dirty="0"/>
                        <a:t>오후</a:t>
                      </a:r>
                      <a:r>
                        <a:rPr lang="en-US" altLang="ko-KR" dirty="0"/>
                        <a:t>7</a:t>
                      </a:r>
                      <a:r>
                        <a:rPr lang="ko-KR" altLang="en-US" dirty="0"/>
                        <a:t>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1558268"/>
                  </a:ext>
                </a:extLst>
              </a:tr>
            </a:tbl>
          </a:graphicData>
        </a:graphic>
      </p:graphicFrame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491EA7A-A619-452A-A4F8-18DEFFB4A04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0C42BAD-EB77-4151-8A0D-31144BF2B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/>
              <a:t>2009-04-14</a:t>
            </a:r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871D838-5453-497A-BF1A-875D6DD33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23E9A-25D2-484F-8E98-F0EA4A907CAF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77493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4125">
        <p15:prstTrans prst="wind"/>
        <p:sndAc>
          <p:stSnd>
            <p:snd r:embed="rId2" name="wind.wav"/>
          </p:stSnd>
        </p:sndAc>
      </p:transition>
    </mc:Choice>
    <mc:Fallback>
      <p:transition spd="slow" advTm="4125">
        <p:fade/>
        <p:sndAc>
          <p:stSnd>
            <p:snd r:embed="rId2" name="wind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기본">
  <a:themeElements>
    <a:clrScheme name="따뜻한 파란색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기본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기본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TM03457444[[fn=기본]]</Template>
  <TotalTime>130</TotalTime>
  <Words>316</Words>
  <Application>Microsoft Office PowerPoint</Application>
  <PresentationFormat>화면 슬라이드 쇼(4:3)</PresentationFormat>
  <Paragraphs>83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3" baseType="lpstr">
      <vt:lpstr>맑은 고딕</vt:lpstr>
      <vt:lpstr>Corbel</vt:lpstr>
      <vt:lpstr>Wingdings</vt:lpstr>
      <vt:lpstr>기본</vt:lpstr>
      <vt:lpstr>고객 상담 기법</vt:lpstr>
      <vt:lpstr>단계적 둔화</vt:lpstr>
      <vt:lpstr>자기 표현의 훈련</vt:lpstr>
      <vt:lpstr>혐오 치료</vt:lpstr>
      <vt:lpstr>긍정적 강화</vt:lpstr>
      <vt:lpstr>마인드 비교</vt:lpstr>
      <vt:lpstr>연출 방향</vt:lpstr>
      <vt:lpstr>고객 만족도 조사 결과</vt:lpstr>
      <vt:lpstr>투숙객을 위한 엔터테인먼트</vt:lpstr>
    </vt:vector>
  </TitlesOfParts>
  <Company>dita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행동주의 상담 기법</dc:title>
  <dc:creator>admin</dc:creator>
  <cp:lastModifiedBy>K-00</cp:lastModifiedBy>
  <cp:revision>13</cp:revision>
  <dcterms:created xsi:type="dcterms:W3CDTF">2009-04-14T04:36:47Z</dcterms:created>
  <dcterms:modified xsi:type="dcterms:W3CDTF">2018-06-15T12:03:43Z</dcterms:modified>
</cp:coreProperties>
</file>